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8" r:id="rId2"/>
    <p:sldId id="274" r:id="rId3"/>
    <p:sldId id="257" r:id="rId4"/>
    <p:sldId id="258" r:id="rId5"/>
    <p:sldId id="273" r:id="rId6"/>
    <p:sldId id="259" r:id="rId7"/>
    <p:sldId id="260" r:id="rId8"/>
    <p:sldId id="261" r:id="rId9"/>
    <p:sldId id="262" r:id="rId10"/>
    <p:sldId id="264" r:id="rId11"/>
    <p:sldId id="265" r:id="rId12"/>
    <p:sldId id="278" r:id="rId13"/>
    <p:sldId id="266" r:id="rId14"/>
    <p:sldId id="279" r:id="rId15"/>
    <p:sldId id="275" r:id="rId16"/>
  </p:sldIdLst>
  <p:sldSz cx="7559675" cy="5364163"/>
  <p:notesSz cx="9929813" cy="6797675"/>
  <p:defaultTextStyle>
    <a:defPPr>
      <a:defRPr lang="en-US"/>
    </a:defPPr>
    <a:lvl1pPr marL="0" algn="l" defTabSz="620329" rtl="0" eaLnBrk="1" latinLnBrk="0" hangingPunct="1">
      <a:defRPr sz="1221" kern="1200">
        <a:solidFill>
          <a:schemeClr val="tx1"/>
        </a:solidFill>
        <a:latin typeface="+mn-lt"/>
        <a:ea typeface="+mn-ea"/>
        <a:cs typeface="+mn-cs"/>
      </a:defRPr>
    </a:lvl1pPr>
    <a:lvl2pPr marL="310164" algn="l" defTabSz="620329" rtl="0" eaLnBrk="1" latinLnBrk="0" hangingPunct="1">
      <a:defRPr sz="1221" kern="1200">
        <a:solidFill>
          <a:schemeClr val="tx1"/>
        </a:solidFill>
        <a:latin typeface="+mn-lt"/>
        <a:ea typeface="+mn-ea"/>
        <a:cs typeface="+mn-cs"/>
      </a:defRPr>
    </a:lvl2pPr>
    <a:lvl3pPr marL="620329" algn="l" defTabSz="620329" rtl="0" eaLnBrk="1" latinLnBrk="0" hangingPunct="1">
      <a:defRPr sz="1221" kern="1200">
        <a:solidFill>
          <a:schemeClr val="tx1"/>
        </a:solidFill>
        <a:latin typeface="+mn-lt"/>
        <a:ea typeface="+mn-ea"/>
        <a:cs typeface="+mn-cs"/>
      </a:defRPr>
    </a:lvl3pPr>
    <a:lvl4pPr marL="930493" algn="l" defTabSz="620329" rtl="0" eaLnBrk="1" latinLnBrk="0" hangingPunct="1">
      <a:defRPr sz="1221" kern="1200">
        <a:solidFill>
          <a:schemeClr val="tx1"/>
        </a:solidFill>
        <a:latin typeface="+mn-lt"/>
        <a:ea typeface="+mn-ea"/>
        <a:cs typeface="+mn-cs"/>
      </a:defRPr>
    </a:lvl4pPr>
    <a:lvl5pPr marL="1240658" algn="l" defTabSz="620329" rtl="0" eaLnBrk="1" latinLnBrk="0" hangingPunct="1">
      <a:defRPr sz="1221" kern="1200">
        <a:solidFill>
          <a:schemeClr val="tx1"/>
        </a:solidFill>
        <a:latin typeface="+mn-lt"/>
        <a:ea typeface="+mn-ea"/>
        <a:cs typeface="+mn-cs"/>
      </a:defRPr>
    </a:lvl5pPr>
    <a:lvl6pPr marL="1550822" algn="l" defTabSz="620329" rtl="0" eaLnBrk="1" latinLnBrk="0" hangingPunct="1">
      <a:defRPr sz="1221" kern="1200">
        <a:solidFill>
          <a:schemeClr val="tx1"/>
        </a:solidFill>
        <a:latin typeface="+mn-lt"/>
        <a:ea typeface="+mn-ea"/>
        <a:cs typeface="+mn-cs"/>
      </a:defRPr>
    </a:lvl6pPr>
    <a:lvl7pPr marL="1860987" algn="l" defTabSz="620329" rtl="0" eaLnBrk="1" latinLnBrk="0" hangingPunct="1">
      <a:defRPr sz="1221" kern="1200">
        <a:solidFill>
          <a:schemeClr val="tx1"/>
        </a:solidFill>
        <a:latin typeface="+mn-lt"/>
        <a:ea typeface="+mn-ea"/>
        <a:cs typeface="+mn-cs"/>
      </a:defRPr>
    </a:lvl7pPr>
    <a:lvl8pPr marL="2171151" algn="l" defTabSz="620329" rtl="0" eaLnBrk="1" latinLnBrk="0" hangingPunct="1">
      <a:defRPr sz="1221" kern="1200">
        <a:solidFill>
          <a:schemeClr val="tx1"/>
        </a:solidFill>
        <a:latin typeface="+mn-lt"/>
        <a:ea typeface="+mn-ea"/>
        <a:cs typeface="+mn-cs"/>
      </a:defRPr>
    </a:lvl8pPr>
    <a:lvl9pPr marL="2481316" algn="l" defTabSz="620329" rtl="0" eaLnBrk="1" latinLnBrk="0" hangingPunct="1">
      <a:defRPr sz="1221"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3A47B59B-05B9-4C02-A7F6-1BBBAFA24CBB}">
          <p14:sldIdLst>
            <p14:sldId id="268"/>
            <p14:sldId id="274"/>
            <p14:sldId id="257"/>
          </p14:sldIdLst>
        </p14:section>
        <p14:section name="Abschnitt ohne Titel" id="{4F67FC7D-3A52-4E5D-A03B-E3972ADDA562}">
          <p14:sldIdLst>
            <p14:sldId id="258"/>
            <p14:sldId id="273"/>
            <p14:sldId id="259"/>
            <p14:sldId id="260"/>
            <p14:sldId id="261"/>
            <p14:sldId id="262"/>
            <p14:sldId id="264"/>
            <p14:sldId id="265"/>
            <p14:sldId id="278"/>
            <p14:sldId id="266"/>
            <p14:sldId id="279"/>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6" autoAdjust="0"/>
    <p:restoredTop sz="94660"/>
  </p:normalViewPr>
  <p:slideViewPr>
    <p:cSldViewPr snapToGrid="0">
      <p:cViewPr>
        <p:scale>
          <a:sx n="110" d="100"/>
          <a:sy n="110" d="100"/>
        </p:scale>
        <p:origin x="1998" y="8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44960" y="877886"/>
            <a:ext cx="5669756" cy="1867523"/>
          </a:xfrm>
        </p:spPr>
        <p:txBody>
          <a:bodyPr anchor="b"/>
          <a:lstStyle>
            <a:lvl1pPr algn="ctr">
              <a:defRPr sz="3721"/>
            </a:lvl1pPr>
          </a:lstStyle>
          <a:p>
            <a:r>
              <a:rPr lang="de-DE" smtClean="0"/>
              <a:t>Titelmasterformat durch Klicken bearbeiten</a:t>
            </a:r>
            <a:endParaRPr lang="en-GB"/>
          </a:p>
        </p:txBody>
      </p:sp>
      <p:sp>
        <p:nvSpPr>
          <p:cNvPr id="3" name="Untertitel 2"/>
          <p:cNvSpPr>
            <a:spLocks noGrp="1"/>
          </p:cNvSpPr>
          <p:nvPr>
            <p:ph type="subTitle" idx="1"/>
          </p:nvPr>
        </p:nvSpPr>
        <p:spPr>
          <a:xfrm>
            <a:off x="944960" y="2817428"/>
            <a:ext cx="5669756" cy="1295097"/>
          </a:xfrm>
        </p:spPr>
        <p:txBody>
          <a:bodyPr/>
          <a:lstStyle>
            <a:lvl1pPr marL="0" indent="0" algn="ctr">
              <a:buNone/>
              <a:defRPr sz="1488"/>
            </a:lvl1pPr>
            <a:lvl2pPr marL="283510" indent="0" algn="ctr">
              <a:buNone/>
              <a:defRPr sz="1240"/>
            </a:lvl2pPr>
            <a:lvl3pPr marL="567019" indent="0" algn="ctr">
              <a:buNone/>
              <a:defRPr sz="1116"/>
            </a:lvl3pPr>
            <a:lvl4pPr marL="850529" indent="0" algn="ctr">
              <a:buNone/>
              <a:defRPr sz="992"/>
            </a:lvl4pPr>
            <a:lvl5pPr marL="1134039" indent="0" algn="ctr">
              <a:buNone/>
              <a:defRPr sz="992"/>
            </a:lvl5pPr>
            <a:lvl6pPr marL="1417549" indent="0" algn="ctr">
              <a:buNone/>
              <a:defRPr sz="992"/>
            </a:lvl6pPr>
            <a:lvl7pPr marL="1701058" indent="0" algn="ctr">
              <a:buNone/>
              <a:defRPr sz="992"/>
            </a:lvl7pPr>
            <a:lvl8pPr marL="1984568" indent="0" algn="ctr">
              <a:buNone/>
              <a:defRPr sz="992"/>
            </a:lvl8pPr>
            <a:lvl9pPr marL="2268078" indent="0" algn="ctr">
              <a:buNone/>
              <a:defRPr sz="992"/>
            </a:lvl9pPr>
          </a:lstStyle>
          <a:p>
            <a:r>
              <a:rPr lang="de-DE" smtClean="0"/>
              <a:t>Formatvorlage des Untertitelmasters durch Klicken bearbeiten</a:t>
            </a:r>
            <a:endParaRPr lang="en-GB"/>
          </a:p>
        </p:txBody>
      </p:sp>
      <p:sp>
        <p:nvSpPr>
          <p:cNvPr id="4" name="Datumsplatzhalter 3"/>
          <p:cNvSpPr>
            <a:spLocks noGrp="1"/>
          </p:cNvSpPr>
          <p:nvPr>
            <p:ph type="dt" sz="half" idx="10"/>
          </p:nvPr>
        </p:nvSpPr>
        <p:spPr/>
        <p:txBody>
          <a:bodyPr/>
          <a:lstStyle/>
          <a:p>
            <a:fld id="{338C37FB-8FC2-4AFD-995A-8456A55392BF}" type="datetimeFigureOut">
              <a:rPr lang="en-GB" smtClean="0"/>
              <a:t>04/08/2023</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15A23A9-2ADA-4F28-9BEB-146576CBECBB}" type="slidenum">
              <a:rPr lang="en-GB" smtClean="0"/>
              <a:t>‹Nr.›</a:t>
            </a:fld>
            <a:endParaRPr lang="en-GB"/>
          </a:p>
        </p:txBody>
      </p:sp>
    </p:spTree>
    <p:extLst>
      <p:ext uri="{BB962C8B-B14F-4D97-AF65-F5344CB8AC3E}">
        <p14:creationId xmlns:p14="http://schemas.microsoft.com/office/powerpoint/2010/main" val="2039213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338C37FB-8FC2-4AFD-995A-8456A55392BF}" type="datetimeFigureOut">
              <a:rPr lang="en-GB" smtClean="0"/>
              <a:t>04/08/2023</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15A23A9-2ADA-4F28-9BEB-146576CBECBB}" type="slidenum">
              <a:rPr lang="en-GB" smtClean="0"/>
              <a:t>‹Nr.›</a:t>
            </a:fld>
            <a:endParaRPr lang="en-GB"/>
          </a:p>
        </p:txBody>
      </p:sp>
    </p:spTree>
    <p:extLst>
      <p:ext uri="{BB962C8B-B14F-4D97-AF65-F5344CB8AC3E}">
        <p14:creationId xmlns:p14="http://schemas.microsoft.com/office/powerpoint/2010/main" val="3429710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5409892" y="285592"/>
            <a:ext cx="1630055" cy="4545880"/>
          </a:xfrm>
        </p:spPr>
        <p:txBody>
          <a:bodyPr vert="eaVert"/>
          <a:lstStyle/>
          <a:p>
            <a:r>
              <a:rPr lang="de-DE" smtClean="0"/>
              <a:t>Titelmasterformat durch Klicken bearbeiten</a:t>
            </a:r>
            <a:endParaRPr lang="en-GB"/>
          </a:p>
        </p:txBody>
      </p:sp>
      <p:sp>
        <p:nvSpPr>
          <p:cNvPr id="3" name="Vertikaler Textplatzhalter 2"/>
          <p:cNvSpPr>
            <a:spLocks noGrp="1"/>
          </p:cNvSpPr>
          <p:nvPr>
            <p:ph type="body" orient="vert" idx="1"/>
          </p:nvPr>
        </p:nvSpPr>
        <p:spPr>
          <a:xfrm>
            <a:off x="519728" y="285592"/>
            <a:ext cx="4795669" cy="454588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338C37FB-8FC2-4AFD-995A-8456A55392BF}" type="datetimeFigureOut">
              <a:rPr lang="en-GB" smtClean="0"/>
              <a:t>04/08/2023</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15A23A9-2ADA-4F28-9BEB-146576CBECBB}" type="slidenum">
              <a:rPr lang="en-GB" smtClean="0"/>
              <a:t>‹Nr.›</a:t>
            </a:fld>
            <a:endParaRPr lang="en-GB"/>
          </a:p>
        </p:txBody>
      </p:sp>
    </p:spTree>
    <p:extLst>
      <p:ext uri="{BB962C8B-B14F-4D97-AF65-F5344CB8AC3E}">
        <p14:creationId xmlns:p14="http://schemas.microsoft.com/office/powerpoint/2010/main" val="298546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Datumsplatzhalter 2"/>
          <p:cNvSpPr>
            <a:spLocks noGrp="1"/>
          </p:cNvSpPr>
          <p:nvPr>
            <p:ph type="dt" sz="half" idx="10"/>
          </p:nvPr>
        </p:nvSpPr>
        <p:spPr/>
        <p:txBody>
          <a:bodyPr/>
          <a:lstStyle/>
          <a:p>
            <a:fld id="{338C37FB-8FC2-4AFD-995A-8456A55392BF}" type="datetimeFigureOut">
              <a:rPr lang="en-GB" smtClean="0"/>
              <a:t>04/08/2023</a:t>
            </a:fld>
            <a:endParaRPr lang="en-GB"/>
          </a:p>
        </p:txBody>
      </p:sp>
      <p:sp>
        <p:nvSpPr>
          <p:cNvPr id="4" name="Fußzeilenplatzhalter 3"/>
          <p:cNvSpPr>
            <a:spLocks noGrp="1"/>
          </p:cNvSpPr>
          <p:nvPr>
            <p:ph type="ftr" sz="quarter" idx="11"/>
          </p:nvPr>
        </p:nvSpPr>
        <p:spPr/>
        <p:txBody>
          <a:bodyPr/>
          <a:lstStyle/>
          <a:p>
            <a:endParaRPr lang="en-GB"/>
          </a:p>
        </p:txBody>
      </p:sp>
      <p:sp>
        <p:nvSpPr>
          <p:cNvPr id="5" name="Foliennummernplatzhalter 4"/>
          <p:cNvSpPr>
            <a:spLocks noGrp="1"/>
          </p:cNvSpPr>
          <p:nvPr>
            <p:ph type="sldNum" sz="quarter" idx="12"/>
          </p:nvPr>
        </p:nvSpPr>
        <p:spPr/>
        <p:txBody>
          <a:bodyPr/>
          <a:lstStyle/>
          <a:p>
            <a:fld id="{C15A23A9-2ADA-4F28-9BEB-146576CBECBB}" type="slidenum">
              <a:rPr lang="en-GB" smtClean="0"/>
              <a:t>‹Nr.›</a:t>
            </a:fld>
            <a:endParaRPr lang="en-GB"/>
          </a:p>
        </p:txBody>
      </p:sp>
    </p:spTree>
    <p:extLst>
      <p:ext uri="{BB962C8B-B14F-4D97-AF65-F5344CB8AC3E}">
        <p14:creationId xmlns:p14="http://schemas.microsoft.com/office/powerpoint/2010/main" val="2221175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19728" y="285592"/>
            <a:ext cx="6520220" cy="495458"/>
          </a:xfrm>
        </p:spPr>
        <p:txBody>
          <a:bodyPr/>
          <a:lstStyle/>
          <a:p>
            <a:r>
              <a:rPr lang="de-DE" dirty="0" smtClean="0"/>
              <a:t>Titelmasterformat durch Klicken bearbeiten</a:t>
            </a:r>
            <a:endParaRPr lang="en-GB" dirty="0"/>
          </a:p>
        </p:txBody>
      </p:sp>
      <p:sp>
        <p:nvSpPr>
          <p:cNvPr id="3" name="Inhaltsplatzhalter 2"/>
          <p:cNvSpPr>
            <a:spLocks noGrp="1"/>
          </p:cNvSpPr>
          <p:nvPr>
            <p:ph idx="1"/>
          </p:nvPr>
        </p:nvSpPr>
        <p:spPr>
          <a:xfrm>
            <a:off x="519728" y="2235200"/>
            <a:ext cx="6520220" cy="2596272"/>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GB" dirty="0"/>
          </a:p>
        </p:txBody>
      </p:sp>
      <p:sp>
        <p:nvSpPr>
          <p:cNvPr id="4" name="Datumsplatzhalter 3"/>
          <p:cNvSpPr>
            <a:spLocks noGrp="1"/>
          </p:cNvSpPr>
          <p:nvPr>
            <p:ph type="dt" sz="half" idx="10"/>
          </p:nvPr>
        </p:nvSpPr>
        <p:spPr/>
        <p:txBody>
          <a:bodyPr/>
          <a:lstStyle/>
          <a:p>
            <a:fld id="{338C37FB-8FC2-4AFD-995A-8456A55392BF}" type="datetimeFigureOut">
              <a:rPr lang="en-GB" smtClean="0"/>
              <a:t>04/08/2023</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15A23A9-2ADA-4F28-9BEB-146576CBECBB}" type="slidenum">
              <a:rPr lang="en-GB" smtClean="0"/>
              <a:t>‹Nr.›</a:t>
            </a:fld>
            <a:endParaRPr lang="en-GB"/>
          </a:p>
        </p:txBody>
      </p:sp>
      <p:sp>
        <p:nvSpPr>
          <p:cNvPr id="7" name="Inhaltsplatzhalter 2"/>
          <p:cNvSpPr>
            <a:spLocks noGrp="1"/>
          </p:cNvSpPr>
          <p:nvPr>
            <p:ph idx="13"/>
          </p:nvPr>
        </p:nvSpPr>
        <p:spPr>
          <a:xfrm>
            <a:off x="519728" y="921363"/>
            <a:ext cx="6520220" cy="10852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Tree>
    <p:extLst>
      <p:ext uri="{BB962C8B-B14F-4D97-AF65-F5344CB8AC3E}">
        <p14:creationId xmlns:p14="http://schemas.microsoft.com/office/powerpoint/2010/main" val="23433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15790" y="1337317"/>
            <a:ext cx="6520220" cy="2231342"/>
          </a:xfrm>
        </p:spPr>
        <p:txBody>
          <a:bodyPr anchor="b"/>
          <a:lstStyle>
            <a:lvl1pPr>
              <a:defRPr sz="3721"/>
            </a:lvl1pPr>
          </a:lstStyle>
          <a:p>
            <a:r>
              <a:rPr lang="de-DE" smtClean="0"/>
              <a:t>Titelmasterformat durch Klicken bearbeiten</a:t>
            </a:r>
            <a:endParaRPr lang="en-GB"/>
          </a:p>
        </p:txBody>
      </p:sp>
      <p:sp>
        <p:nvSpPr>
          <p:cNvPr id="3" name="Textplatzhalter 2"/>
          <p:cNvSpPr>
            <a:spLocks noGrp="1"/>
          </p:cNvSpPr>
          <p:nvPr>
            <p:ph type="body" idx="1"/>
          </p:nvPr>
        </p:nvSpPr>
        <p:spPr>
          <a:xfrm>
            <a:off x="515790" y="3589768"/>
            <a:ext cx="6520220" cy="1173410"/>
          </a:xfrm>
        </p:spPr>
        <p:txBody>
          <a:bodyPr/>
          <a:lstStyle>
            <a:lvl1pPr marL="0" indent="0">
              <a:buNone/>
              <a:defRPr sz="1488">
                <a:solidFill>
                  <a:schemeClr val="tx1">
                    <a:tint val="75000"/>
                  </a:schemeClr>
                </a:solidFill>
              </a:defRPr>
            </a:lvl1pPr>
            <a:lvl2pPr marL="283510" indent="0">
              <a:buNone/>
              <a:defRPr sz="1240">
                <a:solidFill>
                  <a:schemeClr val="tx1">
                    <a:tint val="75000"/>
                  </a:schemeClr>
                </a:solidFill>
              </a:defRPr>
            </a:lvl2pPr>
            <a:lvl3pPr marL="567019" indent="0">
              <a:buNone/>
              <a:defRPr sz="1116">
                <a:solidFill>
                  <a:schemeClr val="tx1">
                    <a:tint val="75000"/>
                  </a:schemeClr>
                </a:solidFill>
              </a:defRPr>
            </a:lvl3pPr>
            <a:lvl4pPr marL="850529" indent="0">
              <a:buNone/>
              <a:defRPr sz="992">
                <a:solidFill>
                  <a:schemeClr val="tx1">
                    <a:tint val="75000"/>
                  </a:schemeClr>
                </a:solidFill>
              </a:defRPr>
            </a:lvl4pPr>
            <a:lvl5pPr marL="1134039" indent="0">
              <a:buNone/>
              <a:defRPr sz="992">
                <a:solidFill>
                  <a:schemeClr val="tx1">
                    <a:tint val="75000"/>
                  </a:schemeClr>
                </a:solidFill>
              </a:defRPr>
            </a:lvl5pPr>
            <a:lvl6pPr marL="1417549" indent="0">
              <a:buNone/>
              <a:defRPr sz="992">
                <a:solidFill>
                  <a:schemeClr val="tx1">
                    <a:tint val="75000"/>
                  </a:schemeClr>
                </a:solidFill>
              </a:defRPr>
            </a:lvl6pPr>
            <a:lvl7pPr marL="1701058" indent="0">
              <a:buNone/>
              <a:defRPr sz="992">
                <a:solidFill>
                  <a:schemeClr val="tx1">
                    <a:tint val="75000"/>
                  </a:schemeClr>
                </a:solidFill>
              </a:defRPr>
            </a:lvl7pPr>
            <a:lvl8pPr marL="1984568" indent="0">
              <a:buNone/>
              <a:defRPr sz="992">
                <a:solidFill>
                  <a:schemeClr val="tx1">
                    <a:tint val="75000"/>
                  </a:schemeClr>
                </a:solidFill>
              </a:defRPr>
            </a:lvl8pPr>
            <a:lvl9pPr marL="2268078" indent="0">
              <a:buNone/>
              <a:defRPr sz="992">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338C37FB-8FC2-4AFD-995A-8456A55392BF}" type="datetimeFigureOut">
              <a:rPr lang="en-GB" smtClean="0"/>
              <a:t>04/08/2023</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15A23A9-2ADA-4F28-9BEB-146576CBECBB}" type="slidenum">
              <a:rPr lang="en-GB" smtClean="0"/>
              <a:t>‹Nr.›</a:t>
            </a:fld>
            <a:endParaRPr lang="en-GB"/>
          </a:p>
        </p:txBody>
      </p:sp>
    </p:spTree>
    <p:extLst>
      <p:ext uri="{BB962C8B-B14F-4D97-AF65-F5344CB8AC3E}">
        <p14:creationId xmlns:p14="http://schemas.microsoft.com/office/powerpoint/2010/main" val="1707495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sz="half" idx="1"/>
          </p:nvPr>
        </p:nvSpPr>
        <p:spPr>
          <a:xfrm>
            <a:off x="519728" y="1427960"/>
            <a:ext cx="3212862" cy="34035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half" idx="2"/>
          </p:nvPr>
        </p:nvSpPr>
        <p:spPr>
          <a:xfrm>
            <a:off x="3827085" y="1427960"/>
            <a:ext cx="3212862" cy="34035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Datumsplatzhalter 4"/>
          <p:cNvSpPr>
            <a:spLocks noGrp="1"/>
          </p:cNvSpPr>
          <p:nvPr>
            <p:ph type="dt" sz="half" idx="10"/>
          </p:nvPr>
        </p:nvSpPr>
        <p:spPr/>
        <p:txBody>
          <a:bodyPr/>
          <a:lstStyle/>
          <a:p>
            <a:fld id="{338C37FB-8FC2-4AFD-995A-8456A55392BF}" type="datetimeFigureOut">
              <a:rPr lang="en-GB" smtClean="0"/>
              <a:t>04/08/2023</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C15A23A9-2ADA-4F28-9BEB-146576CBECBB}" type="slidenum">
              <a:rPr lang="en-GB" smtClean="0"/>
              <a:t>‹Nr.›</a:t>
            </a:fld>
            <a:endParaRPr lang="en-GB"/>
          </a:p>
        </p:txBody>
      </p:sp>
    </p:spTree>
    <p:extLst>
      <p:ext uri="{BB962C8B-B14F-4D97-AF65-F5344CB8AC3E}">
        <p14:creationId xmlns:p14="http://schemas.microsoft.com/office/powerpoint/2010/main" val="85852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20712" y="285592"/>
            <a:ext cx="6520220" cy="1036824"/>
          </a:xfrm>
        </p:spPr>
        <p:txBody>
          <a:bodyPr/>
          <a:lstStyle/>
          <a:p>
            <a:r>
              <a:rPr lang="de-DE" smtClean="0"/>
              <a:t>Titelmasterformat durch Klicken bearbeiten</a:t>
            </a:r>
            <a:endParaRPr lang="en-GB"/>
          </a:p>
        </p:txBody>
      </p:sp>
      <p:sp>
        <p:nvSpPr>
          <p:cNvPr id="3" name="Textplatzhalter 2"/>
          <p:cNvSpPr>
            <a:spLocks noGrp="1"/>
          </p:cNvSpPr>
          <p:nvPr>
            <p:ph type="body" idx="1"/>
          </p:nvPr>
        </p:nvSpPr>
        <p:spPr>
          <a:xfrm>
            <a:off x="520712" y="1314965"/>
            <a:ext cx="3198097" cy="644444"/>
          </a:xfrm>
        </p:spPr>
        <p:txBody>
          <a:bodyPr anchor="b"/>
          <a:lstStyle>
            <a:lvl1pPr marL="0" indent="0">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lang="de-DE" smtClean="0"/>
              <a:t>Textmasterformat bearbeiten</a:t>
            </a:r>
          </a:p>
        </p:txBody>
      </p:sp>
      <p:sp>
        <p:nvSpPr>
          <p:cNvPr id="4" name="Inhaltsplatzhalter 3"/>
          <p:cNvSpPr>
            <a:spLocks noGrp="1"/>
          </p:cNvSpPr>
          <p:nvPr>
            <p:ph sz="half" idx="2"/>
          </p:nvPr>
        </p:nvSpPr>
        <p:spPr>
          <a:xfrm>
            <a:off x="520712" y="1959410"/>
            <a:ext cx="3198097" cy="288199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Textplatzhalter 4"/>
          <p:cNvSpPr>
            <a:spLocks noGrp="1"/>
          </p:cNvSpPr>
          <p:nvPr>
            <p:ph type="body" sz="quarter" idx="3"/>
          </p:nvPr>
        </p:nvSpPr>
        <p:spPr>
          <a:xfrm>
            <a:off x="3827085" y="1314965"/>
            <a:ext cx="3213847" cy="644444"/>
          </a:xfrm>
        </p:spPr>
        <p:txBody>
          <a:bodyPr anchor="b"/>
          <a:lstStyle>
            <a:lvl1pPr marL="0" indent="0">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lang="de-DE" smtClean="0"/>
              <a:t>Textmasterformat bearbeiten</a:t>
            </a:r>
          </a:p>
        </p:txBody>
      </p:sp>
      <p:sp>
        <p:nvSpPr>
          <p:cNvPr id="6" name="Inhaltsplatzhalter 5"/>
          <p:cNvSpPr>
            <a:spLocks noGrp="1"/>
          </p:cNvSpPr>
          <p:nvPr>
            <p:ph sz="quarter" idx="4"/>
          </p:nvPr>
        </p:nvSpPr>
        <p:spPr>
          <a:xfrm>
            <a:off x="3827085" y="1959410"/>
            <a:ext cx="3213847" cy="288199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7" name="Datumsplatzhalter 6"/>
          <p:cNvSpPr>
            <a:spLocks noGrp="1"/>
          </p:cNvSpPr>
          <p:nvPr>
            <p:ph type="dt" sz="half" idx="10"/>
          </p:nvPr>
        </p:nvSpPr>
        <p:spPr/>
        <p:txBody>
          <a:bodyPr/>
          <a:lstStyle/>
          <a:p>
            <a:fld id="{338C37FB-8FC2-4AFD-995A-8456A55392BF}" type="datetimeFigureOut">
              <a:rPr lang="en-GB" smtClean="0"/>
              <a:t>04/08/2023</a:t>
            </a:fld>
            <a:endParaRPr lang="en-GB"/>
          </a:p>
        </p:txBody>
      </p:sp>
      <p:sp>
        <p:nvSpPr>
          <p:cNvPr id="8" name="Fußzeilenplatzhalter 7"/>
          <p:cNvSpPr>
            <a:spLocks noGrp="1"/>
          </p:cNvSpPr>
          <p:nvPr>
            <p:ph type="ftr" sz="quarter" idx="11"/>
          </p:nvPr>
        </p:nvSpPr>
        <p:spPr/>
        <p:txBody>
          <a:bodyPr/>
          <a:lstStyle/>
          <a:p>
            <a:endParaRPr lang="en-GB"/>
          </a:p>
        </p:txBody>
      </p:sp>
      <p:sp>
        <p:nvSpPr>
          <p:cNvPr id="9" name="Foliennummernplatzhalter 8"/>
          <p:cNvSpPr>
            <a:spLocks noGrp="1"/>
          </p:cNvSpPr>
          <p:nvPr>
            <p:ph type="sldNum" sz="quarter" idx="12"/>
          </p:nvPr>
        </p:nvSpPr>
        <p:spPr/>
        <p:txBody>
          <a:bodyPr/>
          <a:lstStyle/>
          <a:p>
            <a:fld id="{C15A23A9-2ADA-4F28-9BEB-146576CBECBB}" type="slidenum">
              <a:rPr lang="en-GB" smtClean="0"/>
              <a:t>‹Nr.›</a:t>
            </a:fld>
            <a:endParaRPr lang="en-GB"/>
          </a:p>
        </p:txBody>
      </p:sp>
    </p:spTree>
    <p:extLst>
      <p:ext uri="{BB962C8B-B14F-4D97-AF65-F5344CB8AC3E}">
        <p14:creationId xmlns:p14="http://schemas.microsoft.com/office/powerpoint/2010/main" val="396736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Datumsplatzhalter 2"/>
          <p:cNvSpPr>
            <a:spLocks noGrp="1"/>
          </p:cNvSpPr>
          <p:nvPr>
            <p:ph type="dt" sz="half" idx="10"/>
          </p:nvPr>
        </p:nvSpPr>
        <p:spPr/>
        <p:txBody>
          <a:bodyPr/>
          <a:lstStyle/>
          <a:p>
            <a:fld id="{338C37FB-8FC2-4AFD-995A-8456A55392BF}" type="datetimeFigureOut">
              <a:rPr lang="en-GB" smtClean="0"/>
              <a:t>04/08/2023</a:t>
            </a:fld>
            <a:endParaRPr lang="en-GB"/>
          </a:p>
        </p:txBody>
      </p:sp>
      <p:sp>
        <p:nvSpPr>
          <p:cNvPr id="4" name="Fußzeilenplatzhalter 3"/>
          <p:cNvSpPr>
            <a:spLocks noGrp="1"/>
          </p:cNvSpPr>
          <p:nvPr>
            <p:ph type="ftr" sz="quarter" idx="11"/>
          </p:nvPr>
        </p:nvSpPr>
        <p:spPr/>
        <p:txBody>
          <a:bodyPr/>
          <a:lstStyle/>
          <a:p>
            <a:endParaRPr lang="en-GB"/>
          </a:p>
        </p:txBody>
      </p:sp>
      <p:sp>
        <p:nvSpPr>
          <p:cNvPr id="5" name="Foliennummernplatzhalter 4"/>
          <p:cNvSpPr>
            <a:spLocks noGrp="1"/>
          </p:cNvSpPr>
          <p:nvPr>
            <p:ph type="sldNum" sz="quarter" idx="12"/>
          </p:nvPr>
        </p:nvSpPr>
        <p:spPr/>
        <p:txBody>
          <a:bodyPr/>
          <a:lstStyle/>
          <a:p>
            <a:fld id="{C15A23A9-2ADA-4F28-9BEB-146576CBECBB}" type="slidenum">
              <a:rPr lang="en-GB" smtClean="0"/>
              <a:t>‹Nr.›</a:t>
            </a:fld>
            <a:endParaRPr lang="en-GB"/>
          </a:p>
        </p:txBody>
      </p:sp>
    </p:spTree>
    <p:extLst>
      <p:ext uri="{BB962C8B-B14F-4D97-AF65-F5344CB8AC3E}">
        <p14:creationId xmlns:p14="http://schemas.microsoft.com/office/powerpoint/2010/main" val="2318097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38C37FB-8FC2-4AFD-995A-8456A55392BF}" type="datetimeFigureOut">
              <a:rPr lang="en-GB" smtClean="0"/>
              <a:t>04/08/2023</a:t>
            </a:fld>
            <a:endParaRPr lang="en-GB"/>
          </a:p>
        </p:txBody>
      </p:sp>
      <p:sp>
        <p:nvSpPr>
          <p:cNvPr id="3" name="Fußzeilenplatzhalter 2"/>
          <p:cNvSpPr>
            <a:spLocks noGrp="1"/>
          </p:cNvSpPr>
          <p:nvPr>
            <p:ph type="ftr" sz="quarter" idx="11"/>
          </p:nvPr>
        </p:nvSpPr>
        <p:spPr/>
        <p:txBody>
          <a:bodyPr/>
          <a:lstStyle/>
          <a:p>
            <a:endParaRPr lang="en-GB"/>
          </a:p>
        </p:txBody>
      </p:sp>
      <p:sp>
        <p:nvSpPr>
          <p:cNvPr id="4" name="Foliennummernplatzhalter 3"/>
          <p:cNvSpPr>
            <a:spLocks noGrp="1"/>
          </p:cNvSpPr>
          <p:nvPr>
            <p:ph type="sldNum" sz="quarter" idx="12"/>
          </p:nvPr>
        </p:nvSpPr>
        <p:spPr/>
        <p:txBody>
          <a:bodyPr/>
          <a:lstStyle/>
          <a:p>
            <a:fld id="{C15A23A9-2ADA-4F28-9BEB-146576CBECBB}" type="slidenum">
              <a:rPr lang="en-GB" smtClean="0"/>
              <a:t>‹Nr.›</a:t>
            </a:fld>
            <a:endParaRPr lang="en-GB"/>
          </a:p>
        </p:txBody>
      </p:sp>
    </p:spTree>
    <p:extLst>
      <p:ext uri="{BB962C8B-B14F-4D97-AF65-F5344CB8AC3E}">
        <p14:creationId xmlns:p14="http://schemas.microsoft.com/office/powerpoint/2010/main" val="1862866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20712" y="357611"/>
            <a:ext cx="2438192" cy="1251638"/>
          </a:xfrm>
        </p:spPr>
        <p:txBody>
          <a:bodyPr anchor="b"/>
          <a:lstStyle>
            <a:lvl1pPr>
              <a:defRPr sz="1984"/>
            </a:lvl1pPr>
          </a:lstStyle>
          <a:p>
            <a:r>
              <a:rPr lang="de-DE" smtClean="0"/>
              <a:t>Titelmasterformat durch Klicken bearbeiten</a:t>
            </a:r>
            <a:endParaRPr lang="en-GB"/>
          </a:p>
        </p:txBody>
      </p:sp>
      <p:sp>
        <p:nvSpPr>
          <p:cNvPr id="3" name="Inhaltsplatzhalter 2"/>
          <p:cNvSpPr>
            <a:spLocks noGrp="1"/>
          </p:cNvSpPr>
          <p:nvPr>
            <p:ph idx="1"/>
          </p:nvPr>
        </p:nvSpPr>
        <p:spPr>
          <a:xfrm>
            <a:off x="3213847" y="772340"/>
            <a:ext cx="3827085" cy="3812033"/>
          </a:xfrm>
        </p:spPr>
        <p:txBody>
          <a:bodyPr/>
          <a:lstStyle>
            <a:lvl1pPr>
              <a:defRPr sz="1984"/>
            </a:lvl1pPr>
            <a:lvl2pPr>
              <a:defRPr sz="1736"/>
            </a:lvl2pPr>
            <a:lvl3pPr>
              <a:defRPr sz="1488"/>
            </a:lvl3pPr>
            <a:lvl4pPr>
              <a:defRPr sz="1240"/>
            </a:lvl4pPr>
            <a:lvl5pPr>
              <a:defRPr sz="1240"/>
            </a:lvl5pPr>
            <a:lvl6pPr>
              <a:defRPr sz="1240"/>
            </a:lvl6pPr>
            <a:lvl7pPr>
              <a:defRPr sz="1240"/>
            </a:lvl7pPr>
            <a:lvl8pPr>
              <a:defRPr sz="1240"/>
            </a:lvl8pPr>
            <a:lvl9pPr>
              <a:defRPr sz="124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520712" y="1609249"/>
            <a:ext cx="2438192" cy="2981333"/>
          </a:xfrm>
        </p:spPr>
        <p:txBody>
          <a:bodyPr/>
          <a:lstStyle>
            <a:lvl1pPr marL="0" indent="0">
              <a:buNone/>
              <a:defRPr sz="992"/>
            </a:lvl1pPr>
            <a:lvl2pPr marL="283510" indent="0">
              <a:buNone/>
              <a:defRPr sz="868"/>
            </a:lvl2pPr>
            <a:lvl3pPr marL="567019" indent="0">
              <a:buNone/>
              <a:defRPr sz="744"/>
            </a:lvl3pPr>
            <a:lvl4pPr marL="850529" indent="0">
              <a:buNone/>
              <a:defRPr sz="620"/>
            </a:lvl4pPr>
            <a:lvl5pPr marL="1134039" indent="0">
              <a:buNone/>
              <a:defRPr sz="620"/>
            </a:lvl5pPr>
            <a:lvl6pPr marL="1417549" indent="0">
              <a:buNone/>
              <a:defRPr sz="620"/>
            </a:lvl6pPr>
            <a:lvl7pPr marL="1701058" indent="0">
              <a:buNone/>
              <a:defRPr sz="620"/>
            </a:lvl7pPr>
            <a:lvl8pPr marL="1984568" indent="0">
              <a:buNone/>
              <a:defRPr sz="620"/>
            </a:lvl8pPr>
            <a:lvl9pPr marL="2268078" indent="0">
              <a:buNone/>
              <a:defRPr sz="620"/>
            </a:lvl9pPr>
          </a:lstStyle>
          <a:p>
            <a:pPr lvl="0"/>
            <a:r>
              <a:rPr lang="de-DE" smtClean="0"/>
              <a:t>Textmasterformat bearbeiten</a:t>
            </a:r>
          </a:p>
        </p:txBody>
      </p:sp>
      <p:sp>
        <p:nvSpPr>
          <p:cNvPr id="5" name="Datumsplatzhalter 4"/>
          <p:cNvSpPr>
            <a:spLocks noGrp="1"/>
          </p:cNvSpPr>
          <p:nvPr>
            <p:ph type="dt" sz="half" idx="10"/>
          </p:nvPr>
        </p:nvSpPr>
        <p:spPr/>
        <p:txBody>
          <a:bodyPr/>
          <a:lstStyle/>
          <a:p>
            <a:fld id="{338C37FB-8FC2-4AFD-995A-8456A55392BF}" type="datetimeFigureOut">
              <a:rPr lang="en-GB" smtClean="0"/>
              <a:t>04/08/2023</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C15A23A9-2ADA-4F28-9BEB-146576CBECBB}" type="slidenum">
              <a:rPr lang="en-GB" smtClean="0"/>
              <a:t>‹Nr.›</a:t>
            </a:fld>
            <a:endParaRPr lang="en-GB"/>
          </a:p>
        </p:txBody>
      </p:sp>
    </p:spTree>
    <p:extLst>
      <p:ext uri="{BB962C8B-B14F-4D97-AF65-F5344CB8AC3E}">
        <p14:creationId xmlns:p14="http://schemas.microsoft.com/office/powerpoint/2010/main" val="2687151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20712" y="357611"/>
            <a:ext cx="2438192" cy="1251638"/>
          </a:xfrm>
        </p:spPr>
        <p:txBody>
          <a:bodyPr anchor="b"/>
          <a:lstStyle>
            <a:lvl1pPr>
              <a:defRPr sz="1984"/>
            </a:lvl1pPr>
          </a:lstStyle>
          <a:p>
            <a:r>
              <a:rPr lang="de-DE" smtClean="0"/>
              <a:t>Titelmasterformat durch Klicken bearbeiten</a:t>
            </a:r>
            <a:endParaRPr lang="en-GB"/>
          </a:p>
        </p:txBody>
      </p:sp>
      <p:sp>
        <p:nvSpPr>
          <p:cNvPr id="3" name="Bildplatzhalter 2"/>
          <p:cNvSpPr>
            <a:spLocks noGrp="1"/>
          </p:cNvSpPr>
          <p:nvPr>
            <p:ph type="pic" idx="1"/>
          </p:nvPr>
        </p:nvSpPr>
        <p:spPr>
          <a:xfrm>
            <a:off x="3213847" y="772340"/>
            <a:ext cx="3827085" cy="3812033"/>
          </a:xfrm>
        </p:spPr>
        <p:txBody>
          <a:bodyPr/>
          <a:lstStyle>
            <a:lvl1pPr marL="0" indent="0">
              <a:buNone/>
              <a:defRPr sz="1984"/>
            </a:lvl1pPr>
            <a:lvl2pPr marL="283510" indent="0">
              <a:buNone/>
              <a:defRPr sz="1736"/>
            </a:lvl2pPr>
            <a:lvl3pPr marL="567019" indent="0">
              <a:buNone/>
              <a:defRPr sz="1488"/>
            </a:lvl3pPr>
            <a:lvl4pPr marL="850529" indent="0">
              <a:buNone/>
              <a:defRPr sz="1240"/>
            </a:lvl4pPr>
            <a:lvl5pPr marL="1134039" indent="0">
              <a:buNone/>
              <a:defRPr sz="1240"/>
            </a:lvl5pPr>
            <a:lvl6pPr marL="1417549" indent="0">
              <a:buNone/>
              <a:defRPr sz="1240"/>
            </a:lvl6pPr>
            <a:lvl7pPr marL="1701058" indent="0">
              <a:buNone/>
              <a:defRPr sz="1240"/>
            </a:lvl7pPr>
            <a:lvl8pPr marL="1984568" indent="0">
              <a:buNone/>
              <a:defRPr sz="1240"/>
            </a:lvl8pPr>
            <a:lvl9pPr marL="2268078" indent="0">
              <a:buNone/>
              <a:defRPr sz="1240"/>
            </a:lvl9pPr>
          </a:lstStyle>
          <a:p>
            <a:endParaRPr lang="en-GB"/>
          </a:p>
        </p:txBody>
      </p:sp>
      <p:sp>
        <p:nvSpPr>
          <p:cNvPr id="4" name="Textplatzhalter 3"/>
          <p:cNvSpPr>
            <a:spLocks noGrp="1"/>
          </p:cNvSpPr>
          <p:nvPr>
            <p:ph type="body" sz="half" idx="2"/>
          </p:nvPr>
        </p:nvSpPr>
        <p:spPr>
          <a:xfrm>
            <a:off x="520712" y="1609249"/>
            <a:ext cx="2438192" cy="2981333"/>
          </a:xfrm>
        </p:spPr>
        <p:txBody>
          <a:bodyPr/>
          <a:lstStyle>
            <a:lvl1pPr marL="0" indent="0">
              <a:buNone/>
              <a:defRPr sz="992"/>
            </a:lvl1pPr>
            <a:lvl2pPr marL="283510" indent="0">
              <a:buNone/>
              <a:defRPr sz="868"/>
            </a:lvl2pPr>
            <a:lvl3pPr marL="567019" indent="0">
              <a:buNone/>
              <a:defRPr sz="744"/>
            </a:lvl3pPr>
            <a:lvl4pPr marL="850529" indent="0">
              <a:buNone/>
              <a:defRPr sz="620"/>
            </a:lvl4pPr>
            <a:lvl5pPr marL="1134039" indent="0">
              <a:buNone/>
              <a:defRPr sz="620"/>
            </a:lvl5pPr>
            <a:lvl6pPr marL="1417549" indent="0">
              <a:buNone/>
              <a:defRPr sz="620"/>
            </a:lvl6pPr>
            <a:lvl7pPr marL="1701058" indent="0">
              <a:buNone/>
              <a:defRPr sz="620"/>
            </a:lvl7pPr>
            <a:lvl8pPr marL="1984568" indent="0">
              <a:buNone/>
              <a:defRPr sz="620"/>
            </a:lvl8pPr>
            <a:lvl9pPr marL="2268078" indent="0">
              <a:buNone/>
              <a:defRPr sz="620"/>
            </a:lvl9pPr>
          </a:lstStyle>
          <a:p>
            <a:pPr lvl="0"/>
            <a:r>
              <a:rPr lang="de-DE" smtClean="0"/>
              <a:t>Textmasterformat bearbeiten</a:t>
            </a:r>
          </a:p>
        </p:txBody>
      </p:sp>
      <p:sp>
        <p:nvSpPr>
          <p:cNvPr id="5" name="Datumsplatzhalter 4"/>
          <p:cNvSpPr>
            <a:spLocks noGrp="1"/>
          </p:cNvSpPr>
          <p:nvPr>
            <p:ph type="dt" sz="half" idx="10"/>
          </p:nvPr>
        </p:nvSpPr>
        <p:spPr/>
        <p:txBody>
          <a:bodyPr/>
          <a:lstStyle/>
          <a:p>
            <a:fld id="{338C37FB-8FC2-4AFD-995A-8456A55392BF}" type="datetimeFigureOut">
              <a:rPr lang="en-GB" smtClean="0"/>
              <a:t>04/08/2023</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C15A23A9-2ADA-4F28-9BEB-146576CBECBB}" type="slidenum">
              <a:rPr lang="en-GB" smtClean="0"/>
              <a:t>‹Nr.›</a:t>
            </a:fld>
            <a:endParaRPr lang="en-GB"/>
          </a:p>
        </p:txBody>
      </p:sp>
    </p:spTree>
    <p:extLst>
      <p:ext uri="{BB962C8B-B14F-4D97-AF65-F5344CB8AC3E}">
        <p14:creationId xmlns:p14="http://schemas.microsoft.com/office/powerpoint/2010/main" val="1473332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19728" y="285592"/>
            <a:ext cx="6520220" cy="1036824"/>
          </a:xfrm>
          <a:prstGeom prst="rect">
            <a:avLst/>
          </a:prstGeom>
        </p:spPr>
        <p:txBody>
          <a:bodyPr vert="horz" lIns="91440" tIns="45720" rIns="91440" bIns="45720" rtlCol="0" anchor="ctr">
            <a:normAutofit/>
          </a:bodyPr>
          <a:lstStyle/>
          <a:p>
            <a:r>
              <a:rPr lang="de-DE" smtClean="0"/>
              <a:t>Titelmasterformat durch Klicken bearbeiten</a:t>
            </a:r>
            <a:endParaRPr lang="en-GB"/>
          </a:p>
        </p:txBody>
      </p:sp>
      <p:sp>
        <p:nvSpPr>
          <p:cNvPr id="3" name="Textplatzhalter 2"/>
          <p:cNvSpPr>
            <a:spLocks noGrp="1"/>
          </p:cNvSpPr>
          <p:nvPr>
            <p:ph type="body" idx="1"/>
          </p:nvPr>
        </p:nvSpPr>
        <p:spPr>
          <a:xfrm>
            <a:off x="519728" y="1427960"/>
            <a:ext cx="6520220" cy="3403512"/>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2"/>
          </p:nvPr>
        </p:nvSpPr>
        <p:spPr>
          <a:xfrm>
            <a:off x="519728" y="4971785"/>
            <a:ext cx="1700927" cy="285592"/>
          </a:xfrm>
          <a:prstGeom prst="rect">
            <a:avLst/>
          </a:prstGeom>
        </p:spPr>
        <p:txBody>
          <a:bodyPr vert="horz" lIns="91440" tIns="45720" rIns="91440" bIns="45720" rtlCol="0" anchor="ctr"/>
          <a:lstStyle>
            <a:lvl1pPr algn="l">
              <a:defRPr sz="744">
                <a:solidFill>
                  <a:schemeClr val="tx1">
                    <a:tint val="75000"/>
                  </a:schemeClr>
                </a:solidFill>
              </a:defRPr>
            </a:lvl1pPr>
          </a:lstStyle>
          <a:p>
            <a:fld id="{338C37FB-8FC2-4AFD-995A-8456A55392BF}" type="datetimeFigureOut">
              <a:rPr lang="en-GB" smtClean="0"/>
              <a:t>04/08/2023</a:t>
            </a:fld>
            <a:endParaRPr lang="en-GB"/>
          </a:p>
        </p:txBody>
      </p:sp>
      <p:sp>
        <p:nvSpPr>
          <p:cNvPr id="5" name="Fußzeilenplatzhalter 4"/>
          <p:cNvSpPr>
            <a:spLocks noGrp="1"/>
          </p:cNvSpPr>
          <p:nvPr>
            <p:ph type="ftr" sz="quarter" idx="3"/>
          </p:nvPr>
        </p:nvSpPr>
        <p:spPr>
          <a:xfrm>
            <a:off x="2504143" y="4971785"/>
            <a:ext cx="2551390" cy="285592"/>
          </a:xfrm>
          <a:prstGeom prst="rect">
            <a:avLst/>
          </a:prstGeom>
        </p:spPr>
        <p:txBody>
          <a:bodyPr vert="horz" lIns="91440" tIns="45720" rIns="91440" bIns="45720" rtlCol="0" anchor="ctr"/>
          <a:lstStyle>
            <a:lvl1pPr algn="ctr">
              <a:defRPr sz="744">
                <a:solidFill>
                  <a:schemeClr val="tx1">
                    <a:tint val="75000"/>
                  </a:schemeClr>
                </a:solidFill>
              </a:defRPr>
            </a:lvl1pPr>
          </a:lstStyle>
          <a:p>
            <a:endParaRPr lang="en-GB"/>
          </a:p>
        </p:txBody>
      </p:sp>
      <p:sp>
        <p:nvSpPr>
          <p:cNvPr id="6" name="Foliennummernplatzhalter 5"/>
          <p:cNvSpPr>
            <a:spLocks noGrp="1"/>
          </p:cNvSpPr>
          <p:nvPr>
            <p:ph type="sldNum" sz="quarter" idx="4"/>
          </p:nvPr>
        </p:nvSpPr>
        <p:spPr>
          <a:xfrm>
            <a:off x="5339020" y="4971785"/>
            <a:ext cx="1700927" cy="285592"/>
          </a:xfrm>
          <a:prstGeom prst="rect">
            <a:avLst/>
          </a:prstGeom>
        </p:spPr>
        <p:txBody>
          <a:bodyPr vert="horz" lIns="91440" tIns="45720" rIns="91440" bIns="45720" rtlCol="0" anchor="ctr"/>
          <a:lstStyle>
            <a:lvl1pPr algn="r">
              <a:defRPr sz="744">
                <a:solidFill>
                  <a:schemeClr val="tx1">
                    <a:tint val="75000"/>
                  </a:schemeClr>
                </a:solidFill>
              </a:defRPr>
            </a:lvl1pPr>
          </a:lstStyle>
          <a:p>
            <a:fld id="{C15A23A9-2ADA-4F28-9BEB-146576CBECBB}" type="slidenum">
              <a:rPr lang="en-GB" smtClean="0"/>
              <a:t>‹Nr.›</a:t>
            </a:fld>
            <a:endParaRPr lang="en-GB"/>
          </a:p>
        </p:txBody>
      </p:sp>
    </p:spTree>
    <p:extLst>
      <p:ext uri="{BB962C8B-B14F-4D97-AF65-F5344CB8AC3E}">
        <p14:creationId xmlns:p14="http://schemas.microsoft.com/office/powerpoint/2010/main" val="4053114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567019" rtl="0" eaLnBrk="1" latinLnBrk="0" hangingPunct="1">
        <a:lnSpc>
          <a:spcPct val="90000"/>
        </a:lnSpc>
        <a:spcBef>
          <a:spcPct val="0"/>
        </a:spcBef>
        <a:buNone/>
        <a:defRPr sz="2728" kern="1200">
          <a:solidFill>
            <a:schemeClr val="tx1"/>
          </a:solidFill>
          <a:latin typeface="+mj-lt"/>
          <a:ea typeface="+mj-ea"/>
          <a:cs typeface="+mj-cs"/>
        </a:defRPr>
      </a:lvl1pPr>
    </p:titleStyle>
    <p:bodyStyle>
      <a:lvl1pPr marL="141755" indent="-141755" algn="l" defTabSz="567019" rtl="0" eaLnBrk="1" latinLnBrk="0" hangingPunct="1">
        <a:lnSpc>
          <a:spcPct val="90000"/>
        </a:lnSpc>
        <a:spcBef>
          <a:spcPts val="620"/>
        </a:spcBef>
        <a:buFont typeface="Arial" panose="020B0604020202020204" pitchFamily="34" charset="0"/>
        <a:buChar char="•"/>
        <a:defRPr sz="1736" kern="1200">
          <a:solidFill>
            <a:schemeClr val="tx1"/>
          </a:solidFill>
          <a:latin typeface="+mn-lt"/>
          <a:ea typeface="+mn-ea"/>
          <a:cs typeface="+mn-cs"/>
        </a:defRPr>
      </a:lvl1pPr>
      <a:lvl2pPr marL="425265" indent="-141755" algn="l" defTabSz="567019" rtl="0" eaLnBrk="1" latinLnBrk="0" hangingPunct="1">
        <a:lnSpc>
          <a:spcPct val="90000"/>
        </a:lnSpc>
        <a:spcBef>
          <a:spcPts val="310"/>
        </a:spcBef>
        <a:buFont typeface="Arial" panose="020B0604020202020204" pitchFamily="34" charset="0"/>
        <a:buChar char="•"/>
        <a:defRPr sz="1488" kern="1200">
          <a:solidFill>
            <a:schemeClr val="tx1"/>
          </a:solidFill>
          <a:latin typeface="+mn-lt"/>
          <a:ea typeface="+mn-ea"/>
          <a:cs typeface="+mn-cs"/>
        </a:defRPr>
      </a:lvl2pPr>
      <a:lvl3pPr marL="708774" indent="-141755" algn="l" defTabSz="567019" rtl="0" eaLnBrk="1" latinLnBrk="0" hangingPunct="1">
        <a:lnSpc>
          <a:spcPct val="90000"/>
        </a:lnSpc>
        <a:spcBef>
          <a:spcPts val="310"/>
        </a:spcBef>
        <a:buFont typeface="Arial" panose="020B0604020202020204" pitchFamily="34" charset="0"/>
        <a:buChar char="•"/>
        <a:defRPr sz="1240" kern="1200">
          <a:solidFill>
            <a:schemeClr val="tx1"/>
          </a:solidFill>
          <a:latin typeface="+mn-lt"/>
          <a:ea typeface="+mn-ea"/>
          <a:cs typeface="+mn-cs"/>
        </a:defRPr>
      </a:lvl3pPr>
      <a:lvl4pPr marL="992284"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4pPr>
      <a:lvl5pPr marL="1275794"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p:bodyStyle>
    <p:otherStyle>
      <a:defPPr>
        <a:defRPr lang="en-US"/>
      </a:defPPr>
      <a:lvl1pPr marL="0" algn="l" defTabSz="567019" rtl="0" eaLnBrk="1" latinLnBrk="0" hangingPunct="1">
        <a:defRPr sz="1116" kern="1200">
          <a:solidFill>
            <a:schemeClr val="tx1"/>
          </a:solidFill>
          <a:latin typeface="+mn-lt"/>
          <a:ea typeface="+mn-ea"/>
          <a:cs typeface="+mn-cs"/>
        </a:defRPr>
      </a:lvl1pPr>
      <a:lvl2pPr marL="283510" algn="l" defTabSz="567019" rtl="0" eaLnBrk="1" latinLnBrk="0" hangingPunct="1">
        <a:defRPr sz="1116" kern="1200">
          <a:solidFill>
            <a:schemeClr val="tx1"/>
          </a:solidFill>
          <a:latin typeface="+mn-lt"/>
          <a:ea typeface="+mn-ea"/>
          <a:cs typeface="+mn-cs"/>
        </a:defRPr>
      </a:lvl2pPr>
      <a:lvl3pPr marL="567019" algn="l" defTabSz="567019" rtl="0" eaLnBrk="1" latinLnBrk="0" hangingPunct="1">
        <a:defRPr sz="1116" kern="1200">
          <a:solidFill>
            <a:schemeClr val="tx1"/>
          </a:solidFill>
          <a:latin typeface="+mn-lt"/>
          <a:ea typeface="+mn-ea"/>
          <a:cs typeface="+mn-cs"/>
        </a:defRPr>
      </a:lvl3pPr>
      <a:lvl4pPr marL="850529" algn="l" defTabSz="567019" rtl="0" eaLnBrk="1" latinLnBrk="0" hangingPunct="1">
        <a:defRPr sz="1116" kern="1200">
          <a:solidFill>
            <a:schemeClr val="tx1"/>
          </a:solidFill>
          <a:latin typeface="+mn-lt"/>
          <a:ea typeface="+mn-ea"/>
          <a:cs typeface="+mn-cs"/>
        </a:defRPr>
      </a:lvl4pPr>
      <a:lvl5pPr marL="1134039" algn="l" defTabSz="567019" rtl="0" eaLnBrk="1" latinLnBrk="0" hangingPunct="1">
        <a:defRPr sz="1116" kern="1200">
          <a:solidFill>
            <a:schemeClr val="tx1"/>
          </a:solidFill>
          <a:latin typeface="+mn-lt"/>
          <a:ea typeface="+mn-ea"/>
          <a:cs typeface="+mn-cs"/>
        </a:defRPr>
      </a:lvl5pPr>
      <a:lvl6pPr marL="1417549" algn="l" defTabSz="567019" rtl="0" eaLnBrk="1" latinLnBrk="0" hangingPunct="1">
        <a:defRPr sz="1116" kern="1200">
          <a:solidFill>
            <a:schemeClr val="tx1"/>
          </a:solidFill>
          <a:latin typeface="+mn-lt"/>
          <a:ea typeface="+mn-ea"/>
          <a:cs typeface="+mn-cs"/>
        </a:defRPr>
      </a:lvl6pPr>
      <a:lvl7pPr marL="1701058" algn="l" defTabSz="567019" rtl="0" eaLnBrk="1" latinLnBrk="0" hangingPunct="1">
        <a:defRPr sz="1116" kern="1200">
          <a:solidFill>
            <a:schemeClr val="tx1"/>
          </a:solidFill>
          <a:latin typeface="+mn-lt"/>
          <a:ea typeface="+mn-ea"/>
          <a:cs typeface="+mn-cs"/>
        </a:defRPr>
      </a:lvl7pPr>
      <a:lvl8pPr marL="1984568" algn="l" defTabSz="567019" rtl="0" eaLnBrk="1" latinLnBrk="0" hangingPunct="1">
        <a:defRPr sz="1116" kern="1200">
          <a:solidFill>
            <a:schemeClr val="tx1"/>
          </a:solidFill>
          <a:latin typeface="+mn-lt"/>
          <a:ea typeface="+mn-ea"/>
          <a:cs typeface="+mn-cs"/>
        </a:defRPr>
      </a:lvl8pPr>
      <a:lvl9pPr marL="2268078" algn="l" defTabSz="567019" rtl="0" eaLnBrk="1" latinLnBrk="0" hangingPunct="1">
        <a:defRPr sz="111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mvhs-online.webex.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34940" y="364565"/>
            <a:ext cx="5669756" cy="641691"/>
          </a:xfrm>
        </p:spPr>
        <p:txBody>
          <a:bodyPr/>
          <a:lstStyle/>
          <a:p>
            <a:r>
              <a:rPr lang="de-DE" dirty="0" smtClean="0"/>
              <a:t>In </a:t>
            </a:r>
            <a:r>
              <a:rPr lang="de-DE" dirty="0" smtClean="0"/>
              <a:t>12 </a:t>
            </a:r>
            <a:r>
              <a:rPr lang="de-DE" dirty="0" smtClean="0"/>
              <a:t>Schritten</a:t>
            </a:r>
            <a:endParaRPr lang="en-GB" dirty="0"/>
          </a:p>
        </p:txBody>
      </p:sp>
      <p:sp>
        <p:nvSpPr>
          <p:cNvPr id="3" name="Untertitel 2"/>
          <p:cNvSpPr>
            <a:spLocks noGrp="1"/>
          </p:cNvSpPr>
          <p:nvPr>
            <p:ph type="subTitle" idx="1"/>
          </p:nvPr>
        </p:nvSpPr>
        <p:spPr>
          <a:xfrm>
            <a:off x="542737" y="1007511"/>
            <a:ext cx="6699250" cy="529396"/>
          </a:xfrm>
        </p:spPr>
        <p:txBody>
          <a:bodyPr>
            <a:normAutofit/>
          </a:bodyPr>
          <a:lstStyle/>
          <a:p>
            <a:r>
              <a:rPr lang="de-DE" sz="2400" dirty="0" smtClean="0"/>
              <a:t>Geräte und Software für Hybrid-Unterricht starten</a:t>
            </a:r>
            <a:endParaRPr lang="en-GB" sz="24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4297" y="1613347"/>
            <a:ext cx="3896129" cy="2922097"/>
          </a:xfrm>
          <a:prstGeom prst="rect">
            <a:avLst/>
          </a:prstGeom>
        </p:spPr>
      </p:pic>
    </p:spTree>
    <p:extLst>
      <p:ext uri="{BB962C8B-B14F-4D97-AF65-F5344CB8AC3E}">
        <p14:creationId xmlns:p14="http://schemas.microsoft.com/office/powerpoint/2010/main" val="3977851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8</a:t>
            </a:r>
            <a:r>
              <a:rPr lang="de-DE" dirty="0" smtClean="0"/>
              <a:t>. In Webex einloggen</a:t>
            </a:r>
            <a:endParaRPr lang="en-GB" dirty="0"/>
          </a:p>
        </p:txBody>
      </p:sp>
      <p:sp>
        <p:nvSpPr>
          <p:cNvPr id="4" name="Inhaltsplatzhalter 3"/>
          <p:cNvSpPr>
            <a:spLocks noGrp="1"/>
          </p:cNvSpPr>
          <p:nvPr>
            <p:ph idx="13"/>
          </p:nvPr>
        </p:nvSpPr>
        <p:spPr>
          <a:xfrm>
            <a:off x="519728" y="921363"/>
            <a:ext cx="6520220" cy="1405148"/>
          </a:xfrm>
        </p:spPr>
        <p:txBody>
          <a:bodyPr>
            <a:normAutofit fontScale="85000" lnSpcReduction="10000"/>
          </a:bodyPr>
          <a:lstStyle/>
          <a:p>
            <a:pPr marL="342900" indent="-342900">
              <a:buFont typeface="+mj-lt"/>
              <a:buAutoNum type="arabicPeriod"/>
            </a:pPr>
            <a:r>
              <a:rPr lang="de-DE" dirty="0" smtClean="0"/>
              <a:t>Öffnen Sie den Browser am Dozierenden-PC und geben Sie </a:t>
            </a:r>
            <a:r>
              <a:rPr lang="de-DE" dirty="0" smtClean="0">
                <a:hlinkClick r:id="rId2"/>
              </a:rPr>
              <a:t>https://mvhs-online.webex.com</a:t>
            </a:r>
            <a:r>
              <a:rPr lang="de-DE" dirty="0" smtClean="0"/>
              <a:t> ein.</a:t>
            </a:r>
          </a:p>
          <a:p>
            <a:pPr marL="342900" indent="-342900">
              <a:buFont typeface="+mj-lt"/>
              <a:buAutoNum type="arabicPeriod"/>
            </a:pPr>
            <a:r>
              <a:rPr lang="de-DE" dirty="0" smtClean="0"/>
              <a:t>Geben Sie Ihre persönlichen Zugangsdaten ein (E-Mail Adresse und Passwort)</a:t>
            </a:r>
          </a:p>
          <a:p>
            <a:pPr marL="0" indent="0">
              <a:buNone/>
            </a:pPr>
            <a:r>
              <a:rPr lang="de-DE" dirty="0" smtClean="0"/>
              <a:t/>
            </a:r>
            <a:br>
              <a:rPr lang="de-DE" dirty="0" smtClean="0"/>
            </a:br>
            <a:r>
              <a:rPr lang="de-DE" dirty="0" smtClean="0"/>
              <a:t>Sie sind in Webex eingeloggt, wenn Sie Ihren Bildschirm mit Ihren anstehenden Meetings sehen</a:t>
            </a:r>
          </a:p>
        </p:txBody>
      </p:sp>
      <p:sp>
        <p:nvSpPr>
          <p:cNvPr id="5" name="Textfeld 4"/>
          <p:cNvSpPr txBox="1"/>
          <p:nvPr/>
        </p:nvSpPr>
        <p:spPr>
          <a:xfrm>
            <a:off x="4565650" y="4919969"/>
            <a:ext cx="2474298" cy="280205"/>
          </a:xfrm>
          <a:prstGeom prst="rect">
            <a:avLst/>
          </a:prstGeom>
          <a:noFill/>
        </p:spPr>
        <p:txBody>
          <a:bodyPr wrap="square" rtlCol="0">
            <a:spAutoFit/>
          </a:bodyPr>
          <a:lstStyle/>
          <a:p>
            <a:pPr algn="r"/>
            <a:r>
              <a:rPr lang="de-DE" dirty="0" smtClean="0"/>
              <a:t>Schritt 8 von </a:t>
            </a:r>
            <a:r>
              <a:rPr lang="de-DE" dirty="0" smtClean="0"/>
              <a:t>12</a:t>
            </a:r>
            <a:endParaRPr lang="en-GB" dirty="0"/>
          </a:p>
        </p:txBody>
      </p:sp>
      <p:pic>
        <p:nvPicPr>
          <p:cNvPr id="10" name="Inhaltsplatzhalt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9728" y="2466824"/>
            <a:ext cx="5446903" cy="2406303"/>
          </a:xfrm>
        </p:spPr>
      </p:pic>
    </p:spTree>
    <p:extLst>
      <p:ext uri="{BB962C8B-B14F-4D97-AF65-F5344CB8AC3E}">
        <p14:creationId xmlns:p14="http://schemas.microsoft.com/office/powerpoint/2010/main" val="565844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9728" y="285592"/>
            <a:ext cx="6520220" cy="929750"/>
          </a:xfrm>
        </p:spPr>
        <p:txBody>
          <a:bodyPr>
            <a:noAutofit/>
          </a:bodyPr>
          <a:lstStyle/>
          <a:p>
            <a:r>
              <a:rPr lang="de-DE" sz="2700" dirty="0" smtClean="0"/>
              <a:t>9. Das Webex-Meeting </a:t>
            </a:r>
            <a:r>
              <a:rPr lang="de-DE" sz="2700" dirty="0" smtClean="0"/>
              <a:t>starten</a:t>
            </a:r>
            <a:endParaRPr lang="en-GB" sz="2700" b="1" dirty="0"/>
          </a:p>
        </p:txBody>
      </p:sp>
      <p:sp>
        <p:nvSpPr>
          <p:cNvPr id="4" name="Inhaltsplatzhalter 3"/>
          <p:cNvSpPr>
            <a:spLocks noGrp="1"/>
          </p:cNvSpPr>
          <p:nvPr>
            <p:ph idx="13"/>
          </p:nvPr>
        </p:nvSpPr>
        <p:spPr>
          <a:xfrm>
            <a:off x="519728" y="1319514"/>
            <a:ext cx="6520220" cy="882439"/>
          </a:xfrm>
        </p:spPr>
        <p:txBody>
          <a:bodyPr>
            <a:noAutofit/>
          </a:bodyPr>
          <a:lstStyle/>
          <a:p>
            <a:pPr marL="0" indent="0">
              <a:buNone/>
            </a:pPr>
            <a:r>
              <a:rPr lang="de-DE" sz="1200" b="1" dirty="0" smtClean="0"/>
              <a:t>Klicken Sie bei Ihrem Meeting rechts außen auf die grüne Schaltfläche </a:t>
            </a:r>
            <a:r>
              <a:rPr lang="de-DE" sz="1200" b="1" dirty="0" smtClean="0"/>
              <a:t>„Starten“.</a:t>
            </a:r>
            <a:endParaRPr lang="de-DE" sz="1200" b="1" dirty="0" smtClean="0"/>
          </a:p>
        </p:txBody>
      </p:sp>
      <p:sp>
        <p:nvSpPr>
          <p:cNvPr id="5" name="Textfeld 4"/>
          <p:cNvSpPr txBox="1"/>
          <p:nvPr/>
        </p:nvSpPr>
        <p:spPr>
          <a:xfrm>
            <a:off x="4565650" y="4919969"/>
            <a:ext cx="2474298" cy="280205"/>
          </a:xfrm>
          <a:prstGeom prst="rect">
            <a:avLst/>
          </a:prstGeom>
          <a:noFill/>
        </p:spPr>
        <p:txBody>
          <a:bodyPr wrap="square" rtlCol="0">
            <a:spAutoFit/>
          </a:bodyPr>
          <a:lstStyle/>
          <a:p>
            <a:pPr algn="r"/>
            <a:r>
              <a:rPr lang="de-DE" dirty="0" smtClean="0"/>
              <a:t>Schritt 9 von </a:t>
            </a:r>
            <a:r>
              <a:rPr lang="de-DE" dirty="0" smtClean="0"/>
              <a:t>12</a:t>
            </a:r>
            <a:endParaRPr lang="en-GB" dirty="0"/>
          </a:p>
        </p:txBody>
      </p:sp>
      <p:pic>
        <p:nvPicPr>
          <p:cNvPr id="6" name="Grafik 5"/>
          <p:cNvPicPr>
            <a:picLocks noChangeAspect="1"/>
          </p:cNvPicPr>
          <p:nvPr/>
        </p:nvPicPr>
        <p:blipFill>
          <a:blip r:embed="rId2"/>
          <a:stretch>
            <a:fillRect/>
          </a:stretch>
        </p:blipFill>
        <p:spPr>
          <a:xfrm>
            <a:off x="519728" y="2010428"/>
            <a:ext cx="5830968" cy="2575973"/>
          </a:xfrm>
          <a:prstGeom prst="rect">
            <a:avLst/>
          </a:prstGeom>
        </p:spPr>
      </p:pic>
    </p:spTree>
    <p:extLst>
      <p:ext uri="{BB962C8B-B14F-4D97-AF65-F5344CB8AC3E}">
        <p14:creationId xmlns:p14="http://schemas.microsoft.com/office/powerpoint/2010/main" val="3278843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9728" y="285592"/>
            <a:ext cx="6520220" cy="929750"/>
          </a:xfrm>
        </p:spPr>
        <p:txBody>
          <a:bodyPr>
            <a:noAutofit/>
          </a:bodyPr>
          <a:lstStyle/>
          <a:p>
            <a:r>
              <a:rPr lang="de-DE" sz="2700" dirty="0" smtClean="0"/>
              <a:t>10. d</a:t>
            </a:r>
            <a:r>
              <a:rPr lang="de-DE" sz="2700" dirty="0" smtClean="0"/>
              <a:t>en Lautsprecher wählen</a:t>
            </a:r>
            <a:endParaRPr lang="en-GB" sz="2700" b="1" dirty="0"/>
          </a:p>
        </p:txBody>
      </p:sp>
      <p:sp>
        <p:nvSpPr>
          <p:cNvPr id="4" name="Inhaltsplatzhalter 3"/>
          <p:cNvSpPr>
            <a:spLocks noGrp="1"/>
          </p:cNvSpPr>
          <p:nvPr>
            <p:ph idx="13"/>
          </p:nvPr>
        </p:nvSpPr>
        <p:spPr>
          <a:xfrm>
            <a:off x="519728" y="1319514"/>
            <a:ext cx="6520220" cy="882439"/>
          </a:xfrm>
        </p:spPr>
        <p:txBody>
          <a:bodyPr>
            <a:noAutofit/>
          </a:bodyPr>
          <a:lstStyle/>
          <a:p>
            <a:pPr marL="342900" indent="-342900">
              <a:buFont typeface="+mj-lt"/>
              <a:buAutoNum type="arabicPeriod"/>
            </a:pPr>
            <a:r>
              <a:rPr lang="de-DE" sz="1200" b="1" dirty="0" smtClean="0"/>
              <a:t>Es öffnet sich der Meeting-Bildschirm un</a:t>
            </a:r>
            <a:r>
              <a:rPr lang="de-DE" sz="1200" b="1" dirty="0" smtClean="0"/>
              <a:t>d die Einstellungen für die Audioverbindungen sind geöffnet.</a:t>
            </a:r>
            <a:endParaRPr lang="de-DE" sz="1200" b="1" dirty="0" smtClean="0"/>
          </a:p>
          <a:p>
            <a:pPr marL="342900" indent="-342900">
              <a:buFont typeface="+mj-lt"/>
              <a:buAutoNum type="arabicPeriod"/>
            </a:pPr>
            <a:r>
              <a:rPr lang="de-DE" sz="1200" b="1" dirty="0" smtClean="0"/>
              <a:t>Wählen Sie </a:t>
            </a:r>
            <a:r>
              <a:rPr lang="de-DE" sz="1200" b="1" dirty="0" smtClean="0"/>
              <a:t>nun </a:t>
            </a:r>
            <a:r>
              <a:rPr lang="de-DE" sz="1200" b="1" dirty="0" smtClean="0"/>
              <a:t>den </a:t>
            </a:r>
            <a:r>
              <a:rPr lang="de-DE" sz="1200" b="1" dirty="0" smtClean="0"/>
              <a:t>Eintrag </a:t>
            </a:r>
            <a:r>
              <a:rPr lang="de-DE" sz="1200" b="1" dirty="0" smtClean="0"/>
              <a:t>„86 Monitor (2-NVIDIA High“</a:t>
            </a:r>
            <a:endParaRPr lang="de-DE" sz="1200" b="1" dirty="0" smtClean="0"/>
          </a:p>
          <a:p>
            <a:pPr marL="342900" indent="-342900">
              <a:buFont typeface="+mj-lt"/>
              <a:buAutoNum type="arabicPeriod"/>
            </a:pPr>
            <a:r>
              <a:rPr lang="de-DE" sz="1200" b="1" dirty="0" smtClean="0"/>
              <a:t>Wählen Sie den Eintrag „Freisprechtelefon mit Echo…)</a:t>
            </a:r>
            <a:endParaRPr lang="de-DE" sz="1200" b="1" dirty="0" smtClean="0"/>
          </a:p>
        </p:txBody>
      </p:sp>
      <p:sp>
        <p:nvSpPr>
          <p:cNvPr id="5" name="Textfeld 4"/>
          <p:cNvSpPr txBox="1"/>
          <p:nvPr/>
        </p:nvSpPr>
        <p:spPr>
          <a:xfrm>
            <a:off x="4565650" y="4919969"/>
            <a:ext cx="2474298" cy="280205"/>
          </a:xfrm>
          <a:prstGeom prst="rect">
            <a:avLst/>
          </a:prstGeom>
          <a:noFill/>
        </p:spPr>
        <p:txBody>
          <a:bodyPr wrap="square" rtlCol="0">
            <a:spAutoFit/>
          </a:bodyPr>
          <a:lstStyle/>
          <a:p>
            <a:pPr algn="r"/>
            <a:r>
              <a:rPr lang="de-DE" dirty="0" smtClean="0"/>
              <a:t>Schritt 9 von </a:t>
            </a:r>
            <a:r>
              <a:rPr lang="de-DE" dirty="0" smtClean="0"/>
              <a:t>12</a:t>
            </a:r>
            <a:endParaRPr lang="en-GB" dirty="0"/>
          </a:p>
        </p:txBody>
      </p:sp>
      <p:sp>
        <p:nvSpPr>
          <p:cNvPr id="7" name="Textfeld 6"/>
          <p:cNvSpPr txBox="1"/>
          <p:nvPr/>
        </p:nvSpPr>
        <p:spPr>
          <a:xfrm>
            <a:off x="519728" y="2343518"/>
            <a:ext cx="1716635" cy="230832"/>
          </a:xfrm>
          <a:prstGeom prst="rect">
            <a:avLst/>
          </a:prstGeom>
          <a:noFill/>
        </p:spPr>
        <p:txBody>
          <a:bodyPr wrap="square" rtlCol="0">
            <a:spAutoFit/>
          </a:bodyPr>
          <a:lstStyle/>
          <a:p>
            <a:r>
              <a:rPr lang="de-DE" sz="900" i="1" dirty="0" smtClean="0"/>
              <a:t>Bild 1: Schaltfläche „Starten“</a:t>
            </a:r>
            <a:endParaRPr lang="de-DE" sz="900" i="1" dirty="0"/>
          </a:p>
        </p:txBody>
      </p:sp>
      <p:sp>
        <p:nvSpPr>
          <p:cNvPr id="8" name="Textfeld 7"/>
          <p:cNvSpPr txBox="1"/>
          <p:nvPr/>
        </p:nvSpPr>
        <p:spPr>
          <a:xfrm>
            <a:off x="4311041" y="2343518"/>
            <a:ext cx="2221282" cy="230832"/>
          </a:xfrm>
          <a:prstGeom prst="rect">
            <a:avLst/>
          </a:prstGeom>
          <a:noFill/>
        </p:spPr>
        <p:txBody>
          <a:bodyPr wrap="square" rtlCol="0">
            <a:spAutoFit/>
          </a:bodyPr>
          <a:lstStyle/>
          <a:p>
            <a:r>
              <a:rPr lang="de-DE" sz="900" i="1" dirty="0" smtClean="0"/>
              <a:t>Bild 2: Einstellen der Kameraperspektive</a:t>
            </a:r>
            <a:endParaRPr lang="de-DE" sz="900" i="1" dirty="0"/>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343" y="2715915"/>
            <a:ext cx="2830883" cy="2147180"/>
          </a:xfrm>
          <a:prstGeom prst="rect">
            <a:avLst/>
          </a:prstGeom>
        </p:spPr>
      </p:pic>
    </p:spTree>
    <p:extLst>
      <p:ext uri="{BB962C8B-B14F-4D97-AF65-F5344CB8AC3E}">
        <p14:creationId xmlns:p14="http://schemas.microsoft.com/office/powerpoint/2010/main" val="3688810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700" dirty="0" smtClean="0"/>
              <a:t>11. Die Kameraperspektive einstellen (1)</a:t>
            </a:r>
            <a:endParaRPr lang="en-GB" sz="2700" b="1" dirty="0"/>
          </a:p>
        </p:txBody>
      </p:sp>
      <p:sp>
        <p:nvSpPr>
          <p:cNvPr id="4" name="Inhaltsplatzhalter 3"/>
          <p:cNvSpPr>
            <a:spLocks noGrp="1"/>
          </p:cNvSpPr>
          <p:nvPr>
            <p:ph idx="13"/>
          </p:nvPr>
        </p:nvSpPr>
        <p:spPr/>
        <p:txBody>
          <a:bodyPr>
            <a:normAutofit fontScale="85000" lnSpcReduction="20000"/>
          </a:bodyPr>
          <a:lstStyle/>
          <a:p>
            <a:pPr marL="342900" indent="-342900">
              <a:lnSpc>
                <a:spcPct val="120000"/>
              </a:lnSpc>
              <a:buFont typeface="+mj-lt"/>
              <a:buAutoNum type="arabicPeriod"/>
            </a:pPr>
            <a:r>
              <a:rPr lang="de-DE" dirty="0" smtClean="0"/>
              <a:t>Klicken Sie </a:t>
            </a:r>
            <a:r>
              <a:rPr lang="de-DE" dirty="0" smtClean="0"/>
              <a:t>auf die Schaltfläche „Video starten“ (Bild 1)</a:t>
            </a:r>
          </a:p>
          <a:p>
            <a:pPr marL="283510" lvl="1" indent="0">
              <a:buNone/>
            </a:pPr>
            <a:r>
              <a:rPr lang="de-DE" sz="1800" dirty="0" smtClean="0"/>
              <a:t>  Daraufhin schaltet sich die Kamera ein, die zuletzt aktiv war.</a:t>
            </a:r>
            <a:endParaRPr lang="de-DE" sz="1800" dirty="0" smtClean="0"/>
          </a:p>
          <a:p>
            <a:pPr marL="342900" indent="-342900">
              <a:lnSpc>
                <a:spcPct val="110000"/>
              </a:lnSpc>
              <a:buFont typeface="+mj-lt"/>
              <a:buAutoNum type="arabicPeriod"/>
            </a:pPr>
            <a:r>
              <a:rPr lang="de-DE" dirty="0" smtClean="0"/>
              <a:t>Klicken Sie auf den kleinen Pfeil neben „Video stoppen“ (Bild 2).</a:t>
            </a:r>
          </a:p>
          <a:p>
            <a:pPr marL="0" indent="0">
              <a:lnSpc>
                <a:spcPct val="110000"/>
              </a:lnSpc>
              <a:buNone/>
            </a:pPr>
            <a:r>
              <a:rPr lang="de-DE" dirty="0"/>
              <a:t> </a:t>
            </a:r>
            <a:r>
              <a:rPr lang="de-DE" dirty="0" smtClean="0"/>
              <a:t>       Es öffnet sich die Anzeige, welche Kamera gerade aktiv ist (Bild 3).</a:t>
            </a:r>
            <a:endParaRPr lang="de-DE" dirty="0" smtClean="0"/>
          </a:p>
          <a:p>
            <a:pPr marL="0" indent="0">
              <a:lnSpc>
                <a:spcPct val="110000"/>
              </a:lnSpc>
              <a:buNone/>
            </a:pPr>
            <a:endParaRPr lang="de-DE" dirty="0" smtClean="0"/>
          </a:p>
        </p:txBody>
      </p:sp>
      <p:sp>
        <p:nvSpPr>
          <p:cNvPr id="5" name="Textfeld 4"/>
          <p:cNvSpPr txBox="1"/>
          <p:nvPr/>
        </p:nvSpPr>
        <p:spPr>
          <a:xfrm>
            <a:off x="4565650" y="4919969"/>
            <a:ext cx="2474298" cy="280205"/>
          </a:xfrm>
          <a:prstGeom prst="rect">
            <a:avLst/>
          </a:prstGeom>
          <a:noFill/>
        </p:spPr>
        <p:txBody>
          <a:bodyPr wrap="square" rtlCol="0">
            <a:spAutoFit/>
          </a:bodyPr>
          <a:lstStyle/>
          <a:p>
            <a:pPr algn="r"/>
            <a:r>
              <a:rPr lang="de-DE" dirty="0" smtClean="0"/>
              <a:t>Schritt 10 von </a:t>
            </a:r>
            <a:r>
              <a:rPr lang="de-DE" dirty="0" smtClean="0"/>
              <a:t>12</a:t>
            </a:r>
            <a:endParaRPr lang="en-GB" dirty="0"/>
          </a:p>
        </p:txBody>
      </p:sp>
      <p:pic>
        <p:nvPicPr>
          <p:cNvPr id="10" name="Grafik 9"/>
          <p:cNvPicPr>
            <a:picLocks noChangeAspect="1"/>
          </p:cNvPicPr>
          <p:nvPr/>
        </p:nvPicPr>
        <p:blipFill>
          <a:blip r:embed="rId2"/>
          <a:stretch>
            <a:fillRect/>
          </a:stretch>
        </p:blipFill>
        <p:spPr>
          <a:xfrm>
            <a:off x="639553" y="2826834"/>
            <a:ext cx="1868297" cy="1410690"/>
          </a:xfrm>
          <a:prstGeom prst="rect">
            <a:avLst/>
          </a:prstGeom>
        </p:spPr>
      </p:pic>
      <p:sp>
        <p:nvSpPr>
          <p:cNvPr id="11" name="Textfeld 10"/>
          <p:cNvSpPr txBox="1"/>
          <p:nvPr/>
        </p:nvSpPr>
        <p:spPr>
          <a:xfrm>
            <a:off x="562258" y="2551625"/>
            <a:ext cx="1904495" cy="230832"/>
          </a:xfrm>
          <a:prstGeom prst="rect">
            <a:avLst/>
          </a:prstGeom>
          <a:noFill/>
        </p:spPr>
        <p:txBody>
          <a:bodyPr wrap="square" rtlCol="0">
            <a:spAutoFit/>
          </a:bodyPr>
          <a:lstStyle/>
          <a:p>
            <a:r>
              <a:rPr lang="de-DE" sz="900" i="1" dirty="0" smtClean="0"/>
              <a:t>Bild 1: Schaltfläche „Video Starten“</a:t>
            </a:r>
            <a:endParaRPr lang="de-DE" sz="900" i="1" dirty="0"/>
          </a:p>
        </p:txBody>
      </p:sp>
      <p:sp>
        <p:nvSpPr>
          <p:cNvPr id="12" name="Textfeld 11"/>
          <p:cNvSpPr txBox="1"/>
          <p:nvPr/>
        </p:nvSpPr>
        <p:spPr>
          <a:xfrm>
            <a:off x="2550547" y="2551625"/>
            <a:ext cx="1716635" cy="230832"/>
          </a:xfrm>
          <a:prstGeom prst="rect">
            <a:avLst/>
          </a:prstGeom>
          <a:noFill/>
        </p:spPr>
        <p:txBody>
          <a:bodyPr wrap="square" rtlCol="0">
            <a:spAutoFit/>
          </a:bodyPr>
          <a:lstStyle/>
          <a:p>
            <a:r>
              <a:rPr lang="de-DE" sz="900" i="1" dirty="0" smtClean="0"/>
              <a:t>Bild 2: Kleiner Pfeil markiert</a:t>
            </a:r>
            <a:endParaRPr lang="de-DE" sz="900" i="1" dirty="0"/>
          </a:p>
        </p:txBody>
      </p:sp>
      <p:sp>
        <p:nvSpPr>
          <p:cNvPr id="13" name="Textfeld 12"/>
          <p:cNvSpPr txBox="1"/>
          <p:nvPr/>
        </p:nvSpPr>
        <p:spPr>
          <a:xfrm>
            <a:off x="4634528" y="2551625"/>
            <a:ext cx="1872598" cy="230832"/>
          </a:xfrm>
          <a:prstGeom prst="rect">
            <a:avLst/>
          </a:prstGeom>
          <a:noFill/>
        </p:spPr>
        <p:txBody>
          <a:bodyPr wrap="square" rtlCol="0">
            <a:spAutoFit/>
          </a:bodyPr>
          <a:lstStyle/>
          <a:p>
            <a:r>
              <a:rPr lang="de-DE" sz="900" i="1" dirty="0" smtClean="0"/>
              <a:t>Bild 3: Anzeige der aktiven Kamera</a:t>
            </a:r>
            <a:endParaRPr lang="de-DE" sz="900" i="1" dirty="0"/>
          </a:p>
        </p:txBody>
      </p:sp>
      <p:pic>
        <p:nvPicPr>
          <p:cNvPr id="14" name="Grafik 13"/>
          <p:cNvPicPr>
            <a:picLocks noChangeAspect="1"/>
          </p:cNvPicPr>
          <p:nvPr/>
        </p:nvPicPr>
        <p:blipFill>
          <a:blip r:embed="rId3"/>
          <a:stretch>
            <a:fillRect/>
          </a:stretch>
        </p:blipFill>
        <p:spPr>
          <a:xfrm>
            <a:off x="2604975" y="2826834"/>
            <a:ext cx="1860699" cy="1406306"/>
          </a:xfrm>
          <a:prstGeom prst="rect">
            <a:avLst/>
          </a:prstGeom>
        </p:spPr>
      </p:pic>
      <p:pic>
        <p:nvPicPr>
          <p:cNvPr id="15" name="Grafik 14"/>
          <p:cNvPicPr>
            <a:picLocks noChangeAspect="1"/>
          </p:cNvPicPr>
          <p:nvPr/>
        </p:nvPicPr>
        <p:blipFill>
          <a:blip r:embed="rId4"/>
          <a:stretch>
            <a:fillRect/>
          </a:stretch>
        </p:blipFill>
        <p:spPr>
          <a:xfrm>
            <a:off x="4634528" y="2811451"/>
            <a:ext cx="1872598" cy="1421689"/>
          </a:xfrm>
          <a:prstGeom prst="rect">
            <a:avLst/>
          </a:prstGeom>
        </p:spPr>
      </p:pic>
    </p:spTree>
    <p:extLst>
      <p:ext uri="{BB962C8B-B14F-4D97-AF65-F5344CB8AC3E}">
        <p14:creationId xmlns:p14="http://schemas.microsoft.com/office/powerpoint/2010/main" val="3266789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700" dirty="0" smtClean="0"/>
              <a:t>11. Die Kameraperspektive einstellen (2)</a:t>
            </a:r>
            <a:endParaRPr lang="en-GB" sz="2700" b="1" dirty="0"/>
          </a:p>
        </p:txBody>
      </p:sp>
      <p:sp>
        <p:nvSpPr>
          <p:cNvPr id="4" name="Inhaltsplatzhalter 3"/>
          <p:cNvSpPr>
            <a:spLocks noGrp="1"/>
          </p:cNvSpPr>
          <p:nvPr>
            <p:ph idx="13"/>
          </p:nvPr>
        </p:nvSpPr>
        <p:spPr/>
        <p:txBody>
          <a:bodyPr>
            <a:normAutofit fontScale="85000" lnSpcReduction="10000"/>
          </a:bodyPr>
          <a:lstStyle/>
          <a:p>
            <a:pPr marL="0" indent="0">
              <a:lnSpc>
                <a:spcPct val="120000"/>
              </a:lnSpc>
              <a:buNone/>
            </a:pPr>
            <a:r>
              <a:rPr lang="de-DE" dirty="0" smtClean="0"/>
              <a:t>Klicken Sie </a:t>
            </a:r>
            <a:r>
              <a:rPr lang="de-DE" dirty="0" smtClean="0"/>
              <a:t>auf den kleinen Pfeil neben der aktiven Kamera (Bild)</a:t>
            </a:r>
          </a:p>
          <a:p>
            <a:pPr marL="0" indent="0">
              <a:lnSpc>
                <a:spcPct val="120000"/>
              </a:lnSpc>
              <a:buNone/>
            </a:pPr>
            <a:r>
              <a:rPr lang="de-DE" dirty="0" smtClean="0"/>
              <a:t>Nun sehen Sie alle Kameras (Bild 2), auf die Webex zugreifen kann. Wenn Sie eine andere Kamera anklicken, wird eine andere Kameraperspektive angezeigt.</a:t>
            </a:r>
            <a:endParaRPr lang="de-DE" dirty="0" smtClean="0"/>
          </a:p>
        </p:txBody>
      </p:sp>
      <p:sp>
        <p:nvSpPr>
          <p:cNvPr id="5" name="Textfeld 4"/>
          <p:cNvSpPr txBox="1"/>
          <p:nvPr/>
        </p:nvSpPr>
        <p:spPr>
          <a:xfrm>
            <a:off x="4565650" y="4919969"/>
            <a:ext cx="2474298" cy="280205"/>
          </a:xfrm>
          <a:prstGeom prst="rect">
            <a:avLst/>
          </a:prstGeom>
          <a:noFill/>
        </p:spPr>
        <p:txBody>
          <a:bodyPr wrap="square" rtlCol="0">
            <a:spAutoFit/>
          </a:bodyPr>
          <a:lstStyle/>
          <a:p>
            <a:pPr algn="r"/>
            <a:r>
              <a:rPr lang="de-DE" dirty="0" smtClean="0"/>
              <a:t>Schritt </a:t>
            </a:r>
            <a:r>
              <a:rPr lang="de-DE" dirty="0" smtClean="0"/>
              <a:t>11 </a:t>
            </a:r>
            <a:r>
              <a:rPr lang="de-DE" dirty="0" smtClean="0"/>
              <a:t>von </a:t>
            </a:r>
            <a:r>
              <a:rPr lang="de-DE" dirty="0" smtClean="0"/>
              <a:t>12</a:t>
            </a:r>
            <a:endParaRPr lang="en-GB" dirty="0"/>
          </a:p>
        </p:txBody>
      </p:sp>
      <p:sp>
        <p:nvSpPr>
          <p:cNvPr id="11" name="Textfeld 10"/>
          <p:cNvSpPr txBox="1"/>
          <p:nvPr/>
        </p:nvSpPr>
        <p:spPr>
          <a:xfrm>
            <a:off x="519728" y="2006600"/>
            <a:ext cx="1904495" cy="230832"/>
          </a:xfrm>
          <a:prstGeom prst="rect">
            <a:avLst/>
          </a:prstGeom>
          <a:noFill/>
        </p:spPr>
        <p:txBody>
          <a:bodyPr wrap="square" rtlCol="0">
            <a:spAutoFit/>
          </a:bodyPr>
          <a:lstStyle/>
          <a:p>
            <a:r>
              <a:rPr lang="de-DE" sz="900" i="1" dirty="0" smtClean="0"/>
              <a:t>Bild 1</a:t>
            </a:r>
            <a:r>
              <a:rPr lang="de-DE" sz="900" i="1" dirty="0"/>
              <a:t>: Kleiner Pfeil markiert</a:t>
            </a:r>
            <a:endParaRPr lang="de-DE" sz="900" i="1" dirty="0"/>
          </a:p>
        </p:txBody>
      </p:sp>
      <p:sp>
        <p:nvSpPr>
          <p:cNvPr id="12" name="Textfeld 11"/>
          <p:cNvSpPr txBox="1"/>
          <p:nvPr/>
        </p:nvSpPr>
        <p:spPr>
          <a:xfrm>
            <a:off x="3906199" y="1962247"/>
            <a:ext cx="2622192" cy="369332"/>
          </a:xfrm>
          <a:prstGeom prst="rect">
            <a:avLst/>
          </a:prstGeom>
          <a:noFill/>
        </p:spPr>
        <p:txBody>
          <a:bodyPr wrap="square" rtlCol="0">
            <a:spAutoFit/>
          </a:bodyPr>
          <a:lstStyle/>
          <a:p>
            <a:r>
              <a:rPr lang="de-DE" sz="900" i="1" dirty="0" smtClean="0"/>
              <a:t>Bild 2: Ansicht aller Kameras, auf die Webex zugreifen kann</a:t>
            </a:r>
            <a:endParaRPr lang="de-DE" sz="900" i="1" dirty="0"/>
          </a:p>
        </p:txBody>
      </p:sp>
      <p:pic>
        <p:nvPicPr>
          <p:cNvPr id="3" name="Grafik 2"/>
          <p:cNvPicPr>
            <a:picLocks noChangeAspect="1"/>
          </p:cNvPicPr>
          <p:nvPr/>
        </p:nvPicPr>
        <p:blipFill>
          <a:blip r:embed="rId2"/>
          <a:stretch>
            <a:fillRect/>
          </a:stretch>
        </p:blipFill>
        <p:spPr>
          <a:xfrm>
            <a:off x="563262" y="2343360"/>
            <a:ext cx="2631822" cy="1998097"/>
          </a:xfrm>
          <a:prstGeom prst="rect">
            <a:avLst/>
          </a:prstGeom>
        </p:spPr>
      </p:pic>
      <p:pic>
        <p:nvPicPr>
          <p:cNvPr id="6" name="Grafik 5"/>
          <p:cNvPicPr>
            <a:picLocks noChangeAspect="1"/>
          </p:cNvPicPr>
          <p:nvPr/>
        </p:nvPicPr>
        <p:blipFill>
          <a:blip r:embed="rId3"/>
          <a:stretch>
            <a:fillRect/>
          </a:stretch>
        </p:blipFill>
        <p:spPr>
          <a:xfrm>
            <a:off x="3985943" y="2343361"/>
            <a:ext cx="2607999" cy="1980834"/>
          </a:xfrm>
          <a:prstGeom prst="rect">
            <a:avLst/>
          </a:prstGeom>
        </p:spPr>
      </p:pic>
    </p:spTree>
    <p:extLst>
      <p:ext uri="{BB962C8B-B14F-4D97-AF65-F5344CB8AC3E}">
        <p14:creationId xmlns:p14="http://schemas.microsoft.com/office/powerpoint/2010/main" val="2865225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9728" y="285592"/>
            <a:ext cx="6520220" cy="594084"/>
          </a:xfrm>
        </p:spPr>
        <p:txBody>
          <a:bodyPr>
            <a:normAutofit/>
          </a:bodyPr>
          <a:lstStyle/>
          <a:p>
            <a:r>
              <a:rPr lang="de-DE" dirty="0" smtClean="0"/>
              <a:t>12. </a:t>
            </a:r>
            <a:r>
              <a:rPr lang="de-DE" dirty="0" smtClean="0"/>
              <a:t>Das Webex-Meeting starten</a:t>
            </a:r>
            <a:endParaRPr lang="en-GB" b="1" dirty="0"/>
          </a:p>
        </p:txBody>
      </p:sp>
      <p:sp>
        <p:nvSpPr>
          <p:cNvPr id="4" name="Inhaltsplatzhalter 3"/>
          <p:cNvSpPr>
            <a:spLocks noGrp="1"/>
          </p:cNvSpPr>
          <p:nvPr>
            <p:ph idx="13"/>
          </p:nvPr>
        </p:nvSpPr>
        <p:spPr>
          <a:xfrm>
            <a:off x="519727" y="983848"/>
            <a:ext cx="6520220" cy="882439"/>
          </a:xfrm>
        </p:spPr>
        <p:txBody>
          <a:bodyPr>
            <a:noAutofit/>
          </a:bodyPr>
          <a:lstStyle/>
          <a:p>
            <a:pPr marL="0" indent="0">
              <a:buNone/>
            </a:pPr>
            <a:r>
              <a:rPr lang="de-DE" sz="1800" dirty="0" smtClean="0"/>
              <a:t>Klicken </a:t>
            </a:r>
            <a:r>
              <a:rPr lang="de-DE" sz="1800" dirty="0" smtClean="0"/>
              <a:t>Sie nun auf die grüne Schaltfläche „Meeting starten“.</a:t>
            </a:r>
          </a:p>
        </p:txBody>
      </p:sp>
      <p:sp>
        <p:nvSpPr>
          <p:cNvPr id="5" name="Textfeld 4"/>
          <p:cNvSpPr txBox="1"/>
          <p:nvPr/>
        </p:nvSpPr>
        <p:spPr>
          <a:xfrm>
            <a:off x="4565650" y="4919969"/>
            <a:ext cx="2474298" cy="280205"/>
          </a:xfrm>
          <a:prstGeom prst="rect">
            <a:avLst/>
          </a:prstGeom>
          <a:noFill/>
        </p:spPr>
        <p:txBody>
          <a:bodyPr wrap="square" rtlCol="0">
            <a:spAutoFit/>
          </a:bodyPr>
          <a:lstStyle/>
          <a:p>
            <a:pPr algn="r"/>
            <a:r>
              <a:rPr lang="de-DE" dirty="0" smtClean="0"/>
              <a:t>Schritt </a:t>
            </a:r>
            <a:r>
              <a:rPr lang="de-DE" dirty="0" smtClean="0"/>
              <a:t>12 </a:t>
            </a:r>
            <a:r>
              <a:rPr lang="de-DE" dirty="0" smtClean="0"/>
              <a:t>von </a:t>
            </a:r>
            <a:r>
              <a:rPr lang="de-DE" dirty="0" smtClean="0"/>
              <a:t>12</a:t>
            </a:r>
            <a:endParaRPr lang="en-GB" dirty="0"/>
          </a:p>
        </p:txBody>
      </p:sp>
      <p:pic>
        <p:nvPicPr>
          <p:cNvPr id="3" name="Grafik 2"/>
          <p:cNvPicPr>
            <a:picLocks noChangeAspect="1"/>
          </p:cNvPicPr>
          <p:nvPr/>
        </p:nvPicPr>
        <p:blipFill>
          <a:blip r:embed="rId2"/>
          <a:stretch>
            <a:fillRect/>
          </a:stretch>
        </p:blipFill>
        <p:spPr>
          <a:xfrm>
            <a:off x="637954" y="1621769"/>
            <a:ext cx="4488696" cy="3077821"/>
          </a:xfrm>
          <a:prstGeom prst="rect">
            <a:avLst/>
          </a:prstGeom>
        </p:spPr>
      </p:pic>
    </p:spTree>
    <p:extLst>
      <p:ext uri="{BB962C8B-B14F-4D97-AF65-F5344CB8AC3E}">
        <p14:creationId xmlns:p14="http://schemas.microsoft.com/office/powerpoint/2010/main" val="3959291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9728" y="726510"/>
            <a:ext cx="6520220" cy="4052169"/>
          </a:xfrm>
        </p:spPr>
        <p:txBody>
          <a:bodyPr>
            <a:normAutofit/>
          </a:bodyPr>
          <a:lstStyle/>
          <a:p>
            <a:r>
              <a:rPr lang="en-GB" sz="2400" b="1" dirty="0" smtClean="0"/>
              <a:t>1. </a:t>
            </a:r>
            <a:r>
              <a:rPr lang="en-GB" sz="2400" b="1" dirty="0" err="1" smtClean="0"/>
              <a:t>Teil</a:t>
            </a:r>
            <a:r>
              <a:rPr lang="en-GB" sz="2400" b="1" dirty="0" smtClean="0"/>
              <a:t>: Alle </a:t>
            </a:r>
            <a:r>
              <a:rPr lang="en-GB" sz="2400" b="1" dirty="0" smtClean="0"/>
              <a:t>Geräte </a:t>
            </a:r>
            <a:r>
              <a:rPr lang="en-GB" sz="2400" b="1" dirty="0" err="1" smtClean="0"/>
              <a:t>einschalten</a:t>
            </a:r>
            <a:r>
              <a:rPr lang="en-GB" b="1" dirty="0" smtClean="0"/>
              <a:t/>
            </a:r>
            <a:br>
              <a:rPr lang="en-GB" b="1" dirty="0" smtClean="0"/>
            </a:br>
            <a:r>
              <a:rPr lang="en-GB" sz="2400" dirty="0" err="1" smtClean="0"/>
              <a:t>Zunächst</a:t>
            </a:r>
            <a:r>
              <a:rPr lang="en-GB" sz="2400" dirty="0" smtClean="0"/>
              <a:t> </a:t>
            </a:r>
            <a:r>
              <a:rPr lang="en-GB" sz="2400" dirty="0" err="1" smtClean="0"/>
              <a:t>müssen</a:t>
            </a:r>
            <a:r>
              <a:rPr lang="en-GB" sz="2400" dirty="0" smtClean="0"/>
              <a:t> alle Geräte, die für den </a:t>
            </a:r>
            <a:r>
              <a:rPr lang="en-GB" sz="2400" dirty="0" err="1" smtClean="0"/>
              <a:t>Hybridunterricht</a:t>
            </a:r>
            <a:r>
              <a:rPr lang="en-GB" sz="2400" dirty="0" smtClean="0"/>
              <a:t> notwendig sind, </a:t>
            </a:r>
            <a:r>
              <a:rPr lang="en-GB" sz="2400" dirty="0" err="1" smtClean="0"/>
              <a:t>angeschaltet</a:t>
            </a:r>
            <a:r>
              <a:rPr lang="en-GB" sz="2400" dirty="0" smtClean="0"/>
              <a:t> werden!</a:t>
            </a:r>
            <a:r>
              <a:rPr lang="en-GB" sz="2400" dirty="0" smtClean="0"/>
              <a:t/>
            </a:r>
            <a:br>
              <a:rPr lang="en-GB" sz="2400" dirty="0" smtClean="0"/>
            </a:br>
            <a:r>
              <a:rPr lang="en-GB" dirty="0" smtClean="0"/>
              <a:t/>
            </a:r>
            <a:br>
              <a:rPr lang="en-GB" dirty="0" smtClean="0"/>
            </a:br>
            <a:r>
              <a:rPr lang="en-GB" sz="2400" b="1" dirty="0" smtClean="0"/>
              <a:t>2. </a:t>
            </a:r>
            <a:r>
              <a:rPr lang="en-GB" sz="2400" b="1" dirty="0" err="1" smtClean="0"/>
              <a:t>Teil</a:t>
            </a:r>
            <a:r>
              <a:rPr lang="en-GB" sz="2400" b="1" dirty="0" smtClean="0"/>
              <a:t> </a:t>
            </a:r>
            <a:r>
              <a:rPr lang="en-GB" sz="2400" b="1" dirty="0" err="1" smtClean="0"/>
              <a:t>Kameras</a:t>
            </a:r>
            <a:r>
              <a:rPr lang="en-GB" sz="2400" b="1" dirty="0" smtClean="0"/>
              <a:t> </a:t>
            </a:r>
            <a:r>
              <a:rPr lang="en-GB" sz="2400" b="1" dirty="0" smtClean="0"/>
              <a:t>und Soundbar mit </a:t>
            </a:r>
            <a:r>
              <a:rPr lang="en-GB" sz="2400" b="1" dirty="0" smtClean="0"/>
              <a:t>Webex </a:t>
            </a:r>
            <a:r>
              <a:rPr lang="en-GB" sz="2400" b="1" dirty="0" err="1" smtClean="0"/>
              <a:t>verbinden</a:t>
            </a:r>
            <a:r>
              <a:rPr lang="en-GB" dirty="0" smtClean="0"/>
              <a:t/>
            </a:r>
            <a:br>
              <a:rPr lang="en-GB" dirty="0" smtClean="0"/>
            </a:br>
            <a:r>
              <a:rPr lang="en-GB" dirty="0" smtClean="0"/>
              <a:t>Im </a:t>
            </a:r>
            <a:r>
              <a:rPr lang="en-GB" dirty="0" err="1" smtClean="0"/>
              <a:t>zweiten</a:t>
            </a:r>
            <a:r>
              <a:rPr lang="en-GB" dirty="0" smtClean="0"/>
              <a:t> </a:t>
            </a:r>
            <a:r>
              <a:rPr lang="en-GB" dirty="0" err="1" smtClean="0"/>
              <a:t>Teil</a:t>
            </a:r>
            <a:r>
              <a:rPr lang="en-GB" dirty="0" smtClean="0"/>
              <a:t> </a:t>
            </a:r>
            <a:r>
              <a:rPr lang="en-GB" dirty="0" err="1" smtClean="0"/>
              <a:t>müssen</a:t>
            </a:r>
            <a:r>
              <a:rPr lang="en-GB" dirty="0" smtClean="0"/>
              <a:t> die </a:t>
            </a:r>
            <a:r>
              <a:rPr lang="en-GB" dirty="0" err="1" smtClean="0"/>
              <a:t>Kameras</a:t>
            </a:r>
            <a:r>
              <a:rPr lang="en-GB" dirty="0" smtClean="0"/>
              <a:t> und die Soundbar in Webex </a:t>
            </a:r>
            <a:r>
              <a:rPr lang="en-GB" dirty="0" err="1" smtClean="0"/>
              <a:t>ausgewählt</a:t>
            </a:r>
            <a:r>
              <a:rPr lang="en-GB" dirty="0" smtClean="0"/>
              <a:t> werden.</a:t>
            </a:r>
            <a:endParaRPr lang="en-GB" sz="2400" dirty="0"/>
          </a:p>
        </p:txBody>
      </p:sp>
    </p:spTree>
    <p:extLst>
      <p:ext uri="{BB962C8B-B14F-4D97-AF65-F5344CB8AC3E}">
        <p14:creationId xmlns:p14="http://schemas.microsoft.com/office/powerpoint/2010/main" val="1956063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1. Computer einschalten</a:t>
            </a:r>
            <a:endParaRPr lang="en-GB" dirty="0"/>
          </a:p>
        </p:txBody>
      </p:sp>
      <p:sp>
        <p:nvSpPr>
          <p:cNvPr id="4" name="Inhaltsplatzhalter 3"/>
          <p:cNvSpPr>
            <a:spLocks noGrp="1"/>
          </p:cNvSpPr>
          <p:nvPr>
            <p:ph idx="13"/>
          </p:nvPr>
        </p:nvSpPr>
        <p:spPr/>
        <p:txBody>
          <a:bodyPr>
            <a:normAutofit fontScale="77500" lnSpcReduction="20000"/>
          </a:bodyPr>
          <a:lstStyle/>
          <a:p>
            <a:pPr marL="0" indent="0">
              <a:buNone/>
            </a:pPr>
            <a:r>
              <a:rPr lang="de-DE" dirty="0" smtClean="0"/>
              <a:t>Der Computer befindet sich unter dem Dozierenden Schreibtisch. </a:t>
            </a:r>
          </a:p>
          <a:p>
            <a:pPr marL="0" indent="0">
              <a:buNone/>
            </a:pPr>
            <a:r>
              <a:rPr lang="de-DE" b="1" dirty="0" smtClean="0"/>
              <a:t>Drücken Sie links unten am Computer auf die Einschalttaste</a:t>
            </a:r>
            <a:r>
              <a:rPr lang="de-DE" b="1" dirty="0" smtClean="0"/>
              <a:t>. </a:t>
            </a:r>
            <a:r>
              <a:rPr lang="de-DE" dirty="0" smtClean="0"/>
              <a:t>(Bild 1)</a:t>
            </a:r>
            <a:endParaRPr lang="de-DE" dirty="0" smtClean="0"/>
          </a:p>
          <a:p>
            <a:pPr marL="0" indent="0">
              <a:lnSpc>
                <a:spcPct val="120000"/>
              </a:lnSpc>
              <a:buNone/>
            </a:pPr>
            <a:r>
              <a:rPr lang="de-DE" dirty="0" smtClean="0"/>
              <a:t>Der Computer ist eingeschaltet, wenn Sie auf dem </a:t>
            </a:r>
            <a:r>
              <a:rPr lang="de-DE" dirty="0" err="1" smtClean="0"/>
              <a:t>Dozierendenbildschirm</a:t>
            </a:r>
            <a:r>
              <a:rPr lang="de-DE" dirty="0" smtClean="0"/>
              <a:t> die Anzeige </a:t>
            </a:r>
            <a:r>
              <a:rPr lang="de-DE" dirty="0" smtClean="0"/>
              <a:t>mit den Datenschutzbestimmungen </a:t>
            </a:r>
            <a:r>
              <a:rPr lang="de-DE" dirty="0" smtClean="0"/>
              <a:t>sehen (Bild 2). Das </a:t>
            </a:r>
            <a:r>
              <a:rPr lang="de-DE" dirty="0" smtClean="0"/>
              <a:t>kann etwas dauern.</a:t>
            </a:r>
          </a:p>
        </p:txBody>
      </p:sp>
      <p:sp>
        <p:nvSpPr>
          <p:cNvPr id="5" name="Textfeld 4"/>
          <p:cNvSpPr txBox="1"/>
          <p:nvPr/>
        </p:nvSpPr>
        <p:spPr>
          <a:xfrm>
            <a:off x="4565650" y="4919969"/>
            <a:ext cx="2474298" cy="280205"/>
          </a:xfrm>
          <a:prstGeom prst="rect">
            <a:avLst/>
          </a:prstGeom>
          <a:noFill/>
        </p:spPr>
        <p:txBody>
          <a:bodyPr wrap="square" rtlCol="0">
            <a:spAutoFit/>
          </a:bodyPr>
          <a:lstStyle/>
          <a:p>
            <a:pPr algn="r"/>
            <a:r>
              <a:rPr lang="de-DE" dirty="0" smtClean="0"/>
              <a:t>Schritt 1 von </a:t>
            </a:r>
            <a:r>
              <a:rPr lang="de-DE" dirty="0" smtClean="0"/>
              <a:t>12</a:t>
            </a:r>
            <a:endParaRPr lang="en-GB" dirty="0"/>
          </a:p>
        </p:txBody>
      </p:sp>
      <p:pic>
        <p:nvPicPr>
          <p:cNvPr id="9" name="Inhaltsplatzhalter 8"/>
          <p:cNvPicPr>
            <a:picLocks noGrp="1" noChangeAspect="1"/>
          </p:cNvPicPr>
          <p:nvPr>
            <p:ph idx="1"/>
          </p:nvPr>
        </p:nvPicPr>
        <p:blipFill rotWithShape="1">
          <a:blip r:embed="rId2"/>
          <a:srcRect l="22339" b="6978"/>
          <a:stretch/>
        </p:blipFill>
        <p:spPr>
          <a:xfrm>
            <a:off x="969873" y="2247414"/>
            <a:ext cx="1428273" cy="2281039"/>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6454" y="2247414"/>
            <a:ext cx="3112845" cy="2281039"/>
          </a:xfrm>
          <a:prstGeom prst="rect">
            <a:avLst/>
          </a:prstGeom>
        </p:spPr>
      </p:pic>
      <p:sp>
        <p:nvSpPr>
          <p:cNvPr id="10" name="Textfeld 9"/>
          <p:cNvSpPr txBox="1"/>
          <p:nvPr/>
        </p:nvSpPr>
        <p:spPr>
          <a:xfrm>
            <a:off x="920410" y="1881815"/>
            <a:ext cx="1515314" cy="369332"/>
          </a:xfrm>
          <a:prstGeom prst="rect">
            <a:avLst/>
          </a:prstGeom>
          <a:noFill/>
        </p:spPr>
        <p:txBody>
          <a:bodyPr wrap="square" rtlCol="0">
            <a:spAutoFit/>
          </a:bodyPr>
          <a:lstStyle/>
          <a:p>
            <a:r>
              <a:rPr lang="de-DE" sz="900" i="1" dirty="0" smtClean="0"/>
              <a:t>Bild 1: Computer mit Einschaltknopf</a:t>
            </a:r>
            <a:endParaRPr lang="de-DE" sz="900" i="1" dirty="0"/>
          </a:p>
        </p:txBody>
      </p:sp>
      <p:sp>
        <p:nvSpPr>
          <p:cNvPr id="11" name="Textfeld 10"/>
          <p:cNvSpPr txBox="1"/>
          <p:nvPr/>
        </p:nvSpPr>
        <p:spPr>
          <a:xfrm>
            <a:off x="3047157" y="1889034"/>
            <a:ext cx="3030628" cy="230832"/>
          </a:xfrm>
          <a:prstGeom prst="rect">
            <a:avLst/>
          </a:prstGeom>
          <a:noFill/>
        </p:spPr>
        <p:txBody>
          <a:bodyPr wrap="square" rtlCol="0">
            <a:spAutoFit/>
          </a:bodyPr>
          <a:lstStyle/>
          <a:p>
            <a:r>
              <a:rPr lang="de-DE" sz="900" i="1" dirty="0" smtClean="0"/>
              <a:t>Bild 2: Anzeige der Datenschutzbestimmungen</a:t>
            </a:r>
            <a:endParaRPr lang="de-DE" sz="900" i="1" dirty="0"/>
          </a:p>
        </p:txBody>
      </p:sp>
    </p:spTree>
    <p:extLst>
      <p:ext uri="{BB962C8B-B14F-4D97-AF65-F5344CB8AC3E}">
        <p14:creationId xmlns:p14="http://schemas.microsoft.com/office/powerpoint/2010/main" val="292029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700" dirty="0" smtClean="0"/>
              <a:t>2. Großes LED-Board einschalten</a:t>
            </a:r>
            <a:endParaRPr lang="en-GB" sz="2700" dirty="0"/>
          </a:p>
        </p:txBody>
      </p:sp>
      <p:sp>
        <p:nvSpPr>
          <p:cNvPr id="4" name="Inhaltsplatzhalter 3"/>
          <p:cNvSpPr>
            <a:spLocks noGrp="1"/>
          </p:cNvSpPr>
          <p:nvPr>
            <p:ph idx="13"/>
          </p:nvPr>
        </p:nvSpPr>
        <p:spPr>
          <a:xfrm>
            <a:off x="519728" y="946456"/>
            <a:ext cx="6520220" cy="1085237"/>
          </a:xfrm>
        </p:spPr>
        <p:txBody>
          <a:bodyPr>
            <a:normAutofit fontScale="77500" lnSpcReduction="20000"/>
          </a:bodyPr>
          <a:lstStyle/>
          <a:p>
            <a:pPr marL="0" indent="0">
              <a:buNone/>
            </a:pPr>
            <a:r>
              <a:rPr lang="de-DE" dirty="0" smtClean="0"/>
              <a:t>Das LED-Board befindet sich an der Wand, hinter dem Dozierenden Schreibtisch. </a:t>
            </a:r>
          </a:p>
          <a:p>
            <a:pPr marL="0" indent="0">
              <a:lnSpc>
                <a:spcPct val="120000"/>
              </a:lnSpc>
              <a:buNone/>
            </a:pPr>
            <a:r>
              <a:rPr lang="de-DE" b="1" dirty="0" smtClean="0"/>
              <a:t>Nehmen Sie die Fernbedienung „Großes LED-Board“ und drücken Sie die rote Taste links oben. Zielen Sie dabei auf das LED-Bord.</a:t>
            </a:r>
            <a:endParaRPr lang="de-DE" b="1" dirty="0"/>
          </a:p>
          <a:p>
            <a:pPr marL="0" indent="0">
              <a:buNone/>
            </a:pPr>
            <a:r>
              <a:rPr lang="de-DE" dirty="0" smtClean="0"/>
              <a:t>Das große LED-Board ist eingeschaltet, wenn Sie auf dem Display eine Anzeige sehen.</a:t>
            </a:r>
          </a:p>
        </p:txBody>
      </p:sp>
      <p:sp>
        <p:nvSpPr>
          <p:cNvPr id="5" name="Textfeld 4"/>
          <p:cNvSpPr txBox="1"/>
          <p:nvPr/>
        </p:nvSpPr>
        <p:spPr>
          <a:xfrm>
            <a:off x="4565650" y="4919969"/>
            <a:ext cx="2474298" cy="280205"/>
          </a:xfrm>
          <a:prstGeom prst="rect">
            <a:avLst/>
          </a:prstGeom>
          <a:noFill/>
        </p:spPr>
        <p:txBody>
          <a:bodyPr wrap="square" rtlCol="0">
            <a:spAutoFit/>
          </a:bodyPr>
          <a:lstStyle/>
          <a:p>
            <a:pPr algn="r"/>
            <a:r>
              <a:rPr lang="de-DE" dirty="0" smtClean="0"/>
              <a:t>Schritt 2 von </a:t>
            </a:r>
            <a:r>
              <a:rPr lang="de-DE" dirty="0" smtClean="0"/>
              <a:t>12</a:t>
            </a:r>
            <a:endParaRPr lang="en-GB" dirty="0"/>
          </a:p>
        </p:txBody>
      </p:sp>
      <p:pic>
        <p:nvPicPr>
          <p:cNvPr id="3" name="Grafik 2"/>
          <p:cNvPicPr>
            <a:picLocks noChangeAspect="1"/>
          </p:cNvPicPr>
          <p:nvPr/>
        </p:nvPicPr>
        <p:blipFill>
          <a:blip r:embed="rId2"/>
          <a:stretch>
            <a:fillRect/>
          </a:stretch>
        </p:blipFill>
        <p:spPr>
          <a:xfrm>
            <a:off x="519728" y="2128577"/>
            <a:ext cx="1930544" cy="2574057"/>
          </a:xfrm>
          <a:prstGeom prst="rect">
            <a:avLst/>
          </a:prstGeom>
        </p:spPr>
      </p:pic>
      <p:pic>
        <p:nvPicPr>
          <p:cNvPr id="7" name="Picture 2" descr="9152bd6a-21c8-4c3a-9264-917d1b512a99@mvh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9094" y="2197099"/>
            <a:ext cx="4112511" cy="250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479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9728" y="285591"/>
            <a:ext cx="6520220" cy="790855"/>
          </a:xfrm>
        </p:spPr>
        <p:txBody>
          <a:bodyPr>
            <a:normAutofit fontScale="90000"/>
          </a:bodyPr>
          <a:lstStyle/>
          <a:p>
            <a:r>
              <a:rPr lang="de-DE" sz="3000" dirty="0" smtClean="0"/>
              <a:t>3. Überprüfen: zeigt das große LED-Board das </a:t>
            </a:r>
            <a:br>
              <a:rPr lang="de-DE" sz="3000" dirty="0" smtClean="0"/>
            </a:br>
            <a:r>
              <a:rPr lang="de-DE" sz="3000" dirty="0" smtClean="0"/>
              <a:t>     selbe Bild wie der Computerbildschirm?</a:t>
            </a:r>
            <a:endParaRPr lang="en-GB" sz="3000" dirty="0"/>
          </a:p>
        </p:txBody>
      </p:sp>
      <p:sp>
        <p:nvSpPr>
          <p:cNvPr id="4" name="Inhaltsplatzhalter 3"/>
          <p:cNvSpPr>
            <a:spLocks noGrp="1"/>
          </p:cNvSpPr>
          <p:nvPr>
            <p:ph idx="13"/>
          </p:nvPr>
        </p:nvSpPr>
        <p:spPr>
          <a:xfrm>
            <a:off x="519728" y="1218103"/>
            <a:ext cx="6520220" cy="891250"/>
          </a:xfrm>
        </p:spPr>
        <p:txBody>
          <a:bodyPr>
            <a:normAutofit/>
          </a:bodyPr>
          <a:lstStyle/>
          <a:p>
            <a:pPr marL="0" indent="0">
              <a:buNone/>
            </a:pPr>
            <a:r>
              <a:rPr lang="de-DE" dirty="0" smtClean="0"/>
              <a:t>Der LED-Monitor </a:t>
            </a:r>
            <a:r>
              <a:rPr lang="de-DE" dirty="0" smtClean="0"/>
              <a:t>(Bild 1) muss </a:t>
            </a:r>
            <a:r>
              <a:rPr lang="de-DE" dirty="0" smtClean="0"/>
              <a:t>dasselbe Bild </a:t>
            </a:r>
            <a:r>
              <a:rPr lang="de-DE" dirty="0" smtClean="0"/>
              <a:t>anzeigen </a:t>
            </a:r>
            <a:r>
              <a:rPr lang="de-DE" dirty="0" smtClean="0"/>
              <a:t>wie der Computerbild-schirm </a:t>
            </a:r>
            <a:r>
              <a:rPr lang="de-DE" dirty="0" smtClean="0"/>
              <a:t>(Bild 2). </a:t>
            </a:r>
            <a:r>
              <a:rPr lang="de-DE" dirty="0" smtClean="0"/>
              <a:t/>
            </a:r>
            <a:br>
              <a:rPr lang="de-DE" dirty="0" smtClean="0"/>
            </a:br>
            <a:r>
              <a:rPr lang="de-DE" b="1" dirty="0" smtClean="0"/>
              <a:t>In der Regel geschieht dies automatisch.</a:t>
            </a:r>
          </a:p>
        </p:txBody>
      </p:sp>
      <p:sp>
        <p:nvSpPr>
          <p:cNvPr id="5" name="Textfeld 4"/>
          <p:cNvSpPr txBox="1"/>
          <p:nvPr/>
        </p:nvSpPr>
        <p:spPr>
          <a:xfrm>
            <a:off x="4565650" y="4919969"/>
            <a:ext cx="2474298" cy="280205"/>
          </a:xfrm>
          <a:prstGeom prst="rect">
            <a:avLst/>
          </a:prstGeom>
          <a:noFill/>
        </p:spPr>
        <p:txBody>
          <a:bodyPr wrap="square" rtlCol="0">
            <a:spAutoFit/>
          </a:bodyPr>
          <a:lstStyle/>
          <a:p>
            <a:pPr algn="r"/>
            <a:r>
              <a:rPr lang="de-DE" dirty="0" smtClean="0"/>
              <a:t>Schritt 3 von </a:t>
            </a:r>
            <a:r>
              <a:rPr lang="de-DE" dirty="0" smtClean="0"/>
              <a:t>12</a:t>
            </a:r>
            <a:endParaRPr lang="en-GB" dirty="0"/>
          </a:p>
        </p:txBody>
      </p:sp>
      <p:pic>
        <p:nvPicPr>
          <p:cNvPr id="3" name="Inhaltsplatzhalt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65650" y="2460608"/>
            <a:ext cx="2013258" cy="1505949"/>
          </a:xfrm>
        </p:spPr>
      </p:pic>
      <p:sp>
        <p:nvSpPr>
          <p:cNvPr id="10" name="Textfeld 9"/>
          <p:cNvSpPr txBox="1"/>
          <p:nvPr/>
        </p:nvSpPr>
        <p:spPr>
          <a:xfrm>
            <a:off x="4529047" y="2118513"/>
            <a:ext cx="2134800" cy="230832"/>
          </a:xfrm>
          <a:prstGeom prst="rect">
            <a:avLst/>
          </a:prstGeom>
          <a:noFill/>
        </p:spPr>
        <p:txBody>
          <a:bodyPr wrap="square" rtlCol="0">
            <a:spAutoFit/>
          </a:bodyPr>
          <a:lstStyle/>
          <a:p>
            <a:r>
              <a:rPr lang="de-DE" sz="900" i="1" dirty="0" smtClean="0"/>
              <a:t>Bild 2: Anzeige des </a:t>
            </a:r>
            <a:r>
              <a:rPr lang="de-DE" sz="900" i="1" dirty="0" err="1" smtClean="0"/>
              <a:t>Dozierendenmonitors</a:t>
            </a:r>
            <a:endParaRPr lang="de-DE" sz="900" i="1" dirty="0"/>
          </a:p>
        </p:txBody>
      </p:sp>
      <p:sp>
        <p:nvSpPr>
          <p:cNvPr id="11" name="Textfeld 10"/>
          <p:cNvSpPr txBox="1"/>
          <p:nvPr/>
        </p:nvSpPr>
        <p:spPr>
          <a:xfrm>
            <a:off x="519728" y="2070908"/>
            <a:ext cx="2134800" cy="230832"/>
          </a:xfrm>
          <a:prstGeom prst="rect">
            <a:avLst/>
          </a:prstGeom>
          <a:noFill/>
        </p:spPr>
        <p:txBody>
          <a:bodyPr wrap="square" rtlCol="0">
            <a:spAutoFit/>
          </a:bodyPr>
          <a:lstStyle/>
          <a:p>
            <a:r>
              <a:rPr lang="de-DE" sz="900" i="1" dirty="0" smtClean="0"/>
              <a:t>Bild 1: Anzeige des LED-Boards</a:t>
            </a:r>
            <a:endParaRPr lang="de-DE" sz="900" i="1" dirty="0"/>
          </a:p>
        </p:txBody>
      </p:sp>
      <p:pic>
        <p:nvPicPr>
          <p:cNvPr id="2050" name="Picture 2" descr="9152bd6a-21c8-4c3a-9264-917d1b512a99@mvh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728" y="2440412"/>
            <a:ext cx="3073704" cy="187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069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4. </a:t>
            </a:r>
            <a:r>
              <a:rPr lang="de-DE" sz="2700" dirty="0" smtClean="0"/>
              <a:t>So</a:t>
            </a:r>
            <a:r>
              <a:rPr lang="de-DE" dirty="0" smtClean="0"/>
              <a:t>undbar einschalten</a:t>
            </a:r>
            <a:endParaRPr lang="en-GB" dirty="0"/>
          </a:p>
        </p:txBody>
      </p:sp>
      <p:sp>
        <p:nvSpPr>
          <p:cNvPr id="4" name="Inhaltsplatzhalter 3"/>
          <p:cNvSpPr>
            <a:spLocks noGrp="1"/>
          </p:cNvSpPr>
          <p:nvPr>
            <p:ph idx="13"/>
          </p:nvPr>
        </p:nvSpPr>
        <p:spPr>
          <a:xfrm>
            <a:off x="519728" y="921363"/>
            <a:ext cx="6520220" cy="1034759"/>
          </a:xfrm>
        </p:spPr>
        <p:txBody>
          <a:bodyPr>
            <a:normAutofit fontScale="70000" lnSpcReduction="20000"/>
          </a:bodyPr>
          <a:lstStyle/>
          <a:p>
            <a:pPr marL="0" indent="0">
              <a:buNone/>
            </a:pPr>
            <a:r>
              <a:rPr lang="de-DE" dirty="0" smtClean="0"/>
              <a:t>Die Soundbar befindet sich über dem großen LED-Board. </a:t>
            </a:r>
          </a:p>
          <a:p>
            <a:pPr marL="0" indent="0">
              <a:lnSpc>
                <a:spcPct val="120000"/>
              </a:lnSpc>
              <a:buNone/>
            </a:pPr>
            <a:r>
              <a:rPr lang="de-DE" b="1" dirty="0" smtClean="0"/>
              <a:t>Nehmen Sie die Fernbedienung „Soundbar“ und drücken Sie Einschalttaste links </a:t>
            </a:r>
            <a:r>
              <a:rPr lang="de-DE" b="1" dirty="0" smtClean="0"/>
              <a:t>oben </a:t>
            </a:r>
            <a:r>
              <a:rPr lang="de-DE" dirty="0" smtClean="0"/>
              <a:t>(Bild 1)</a:t>
            </a:r>
            <a:r>
              <a:rPr lang="de-DE" b="1" dirty="0" smtClean="0"/>
              <a:t>. </a:t>
            </a:r>
            <a:r>
              <a:rPr lang="de-DE" b="1" dirty="0" smtClean="0"/>
              <a:t>Zielen Sie mit der Fernbedienung genau auf die Soundbar und halten Sie die Taste lange gedrückt.</a:t>
            </a:r>
            <a:endParaRPr lang="de-DE" b="1" dirty="0"/>
          </a:p>
          <a:p>
            <a:pPr marL="0" indent="0">
              <a:buNone/>
            </a:pPr>
            <a:r>
              <a:rPr lang="de-DE" dirty="0" smtClean="0"/>
              <a:t>Die Soundbar ist eingeschaltet, wenn das rote Licht auf grün </a:t>
            </a:r>
            <a:r>
              <a:rPr lang="de-DE" dirty="0" smtClean="0"/>
              <a:t>schaltet</a:t>
            </a:r>
            <a:r>
              <a:rPr lang="de-DE" dirty="0"/>
              <a:t> </a:t>
            </a:r>
            <a:r>
              <a:rPr lang="de-DE" dirty="0" smtClean="0"/>
              <a:t>(Bild 2).</a:t>
            </a:r>
            <a:endParaRPr lang="de-DE" dirty="0" smtClean="0"/>
          </a:p>
          <a:p>
            <a:pPr marL="0" indent="0">
              <a:buNone/>
            </a:pPr>
            <a:endParaRPr lang="de-DE" b="1" dirty="0" smtClean="0">
              <a:solidFill>
                <a:srgbClr val="FF0000"/>
              </a:solidFill>
            </a:endParaRPr>
          </a:p>
        </p:txBody>
      </p:sp>
      <p:sp>
        <p:nvSpPr>
          <p:cNvPr id="5" name="Textfeld 4"/>
          <p:cNvSpPr txBox="1"/>
          <p:nvPr/>
        </p:nvSpPr>
        <p:spPr>
          <a:xfrm>
            <a:off x="4565650" y="4919969"/>
            <a:ext cx="2474298" cy="280205"/>
          </a:xfrm>
          <a:prstGeom prst="rect">
            <a:avLst/>
          </a:prstGeom>
          <a:noFill/>
        </p:spPr>
        <p:txBody>
          <a:bodyPr wrap="square" rtlCol="0">
            <a:spAutoFit/>
          </a:bodyPr>
          <a:lstStyle/>
          <a:p>
            <a:pPr algn="r"/>
            <a:r>
              <a:rPr lang="de-DE" dirty="0" smtClean="0"/>
              <a:t>Schritt 4 von </a:t>
            </a:r>
            <a:r>
              <a:rPr lang="de-DE" dirty="0" smtClean="0"/>
              <a:t>12</a:t>
            </a:r>
            <a:endParaRPr lang="en-GB" dirty="0"/>
          </a:p>
        </p:txBody>
      </p:sp>
      <p:pic>
        <p:nvPicPr>
          <p:cNvPr id="7" name="Inhaltsplatzhalter 6"/>
          <p:cNvPicPr>
            <a:picLocks noGrp="1" noChangeAspect="1"/>
          </p:cNvPicPr>
          <p:nvPr>
            <p:ph idx="1"/>
          </p:nvPr>
        </p:nvPicPr>
        <p:blipFill rotWithShape="1">
          <a:blip r:embed="rId2"/>
          <a:srcRect l="5360" r="15570" b="6446"/>
          <a:stretch/>
        </p:blipFill>
        <p:spPr>
          <a:xfrm>
            <a:off x="718524" y="2355698"/>
            <a:ext cx="1468415" cy="2316510"/>
          </a:xfrm>
          <a:prstGeom prst="rect">
            <a:avLst/>
          </a:prstGeom>
        </p:spPr>
      </p:pic>
      <p:pic>
        <p:nvPicPr>
          <p:cNvPr id="8" name="Grafik 7"/>
          <p:cNvPicPr>
            <a:picLocks noChangeAspect="1"/>
          </p:cNvPicPr>
          <p:nvPr/>
        </p:nvPicPr>
        <p:blipFill>
          <a:blip r:embed="rId3"/>
          <a:stretch>
            <a:fillRect/>
          </a:stretch>
        </p:blipFill>
        <p:spPr>
          <a:xfrm>
            <a:off x="3062614" y="2353218"/>
            <a:ext cx="3540205" cy="2317323"/>
          </a:xfrm>
          <a:prstGeom prst="rect">
            <a:avLst/>
          </a:prstGeom>
        </p:spPr>
      </p:pic>
      <p:sp>
        <p:nvSpPr>
          <p:cNvPr id="9" name="Textfeld 8"/>
          <p:cNvSpPr txBox="1"/>
          <p:nvPr/>
        </p:nvSpPr>
        <p:spPr>
          <a:xfrm>
            <a:off x="594885" y="1925280"/>
            <a:ext cx="2134800" cy="369332"/>
          </a:xfrm>
          <a:prstGeom prst="rect">
            <a:avLst/>
          </a:prstGeom>
          <a:noFill/>
        </p:spPr>
        <p:txBody>
          <a:bodyPr wrap="square" rtlCol="0">
            <a:spAutoFit/>
          </a:bodyPr>
          <a:lstStyle/>
          <a:p>
            <a:r>
              <a:rPr lang="de-DE" sz="900" i="1" dirty="0" smtClean="0"/>
              <a:t>Bild 1: Fernbedienung Soundbar,</a:t>
            </a:r>
            <a:br>
              <a:rPr lang="de-DE" sz="900" i="1" dirty="0" smtClean="0"/>
            </a:br>
            <a:r>
              <a:rPr lang="de-DE" sz="900" i="1" dirty="0" smtClean="0"/>
              <a:t>Pfeil zeigt auf den Einschaltknopf</a:t>
            </a:r>
            <a:endParaRPr lang="de-DE" sz="900" i="1" dirty="0"/>
          </a:p>
        </p:txBody>
      </p:sp>
      <p:sp>
        <p:nvSpPr>
          <p:cNvPr id="10" name="Textfeld 9"/>
          <p:cNvSpPr txBox="1"/>
          <p:nvPr/>
        </p:nvSpPr>
        <p:spPr>
          <a:xfrm>
            <a:off x="2962551" y="1907726"/>
            <a:ext cx="3640267" cy="369332"/>
          </a:xfrm>
          <a:prstGeom prst="rect">
            <a:avLst/>
          </a:prstGeom>
          <a:noFill/>
        </p:spPr>
        <p:txBody>
          <a:bodyPr wrap="square" rtlCol="0">
            <a:spAutoFit/>
          </a:bodyPr>
          <a:lstStyle/>
          <a:p>
            <a:r>
              <a:rPr lang="de-DE" sz="900" i="1" dirty="0" smtClean="0"/>
              <a:t>Bild 2: Soundbar über dem LED-Board, Pfeile zeigen auf die Leuchtdiode, die beim Anschalten von rot zu grün wechselt.</a:t>
            </a:r>
            <a:endParaRPr lang="de-DE" sz="900" i="1" dirty="0"/>
          </a:p>
        </p:txBody>
      </p:sp>
    </p:spTree>
    <p:extLst>
      <p:ext uri="{BB962C8B-B14F-4D97-AF65-F5344CB8AC3E}">
        <p14:creationId xmlns:p14="http://schemas.microsoft.com/office/powerpoint/2010/main" val="1308141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5. „TV hinten“ einschalten</a:t>
            </a:r>
            <a:endParaRPr lang="en-GB" dirty="0"/>
          </a:p>
        </p:txBody>
      </p:sp>
      <p:sp>
        <p:nvSpPr>
          <p:cNvPr id="4" name="Inhaltsplatzhalter 3"/>
          <p:cNvSpPr>
            <a:spLocks noGrp="1"/>
          </p:cNvSpPr>
          <p:nvPr>
            <p:ph idx="13"/>
          </p:nvPr>
        </p:nvSpPr>
        <p:spPr/>
        <p:txBody>
          <a:bodyPr>
            <a:noAutofit/>
          </a:bodyPr>
          <a:lstStyle/>
          <a:p>
            <a:pPr marL="0" indent="0">
              <a:lnSpc>
                <a:spcPct val="120000"/>
              </a:lnSpc>
              <a:buNone/>
            </a:pPr>
            <a:r>
              <a:rPr lang="de-DE" sz="1400" dirty="0" smtClean="0"/>
              <a:t>Der „TV hinten“ befindet sich an der Wand gegenüber vom </a:t>
            </a:r>
            <a:r>
              <a:rPr lang="de-DE" sz="1400" dirty="0" smtClean="0"/>
              <a:t>Dozierenden- </a:t>
            </a:r>
            <a:r>
              <a:rPr lang="de-DE" sz="1400" dirty="0" smtClean="0"/>
              <a:t>Schreibtisch.</a:t>
            </a:r>
          </a:p>
          <a:p>
            <a:pPr marL="0" indent="0">
              <a:buNone/>
            </a:pPr>
            <a:r>
              <a:rPr lang="de-DE" sz="1400" b="1" dirty="0" smtClean="0"/>
              <a:t>Schalten Sie den „TV hinten“ mit der Fernbedienung „TV hinten“ an.</a:t>
            </a:r>
            <a:endParaRPr lang="de-DE" sz="1400" b="1" dirty="0"/>
          </a:p>
          <a:p>
            <a:pPr marL="0" indent="0">
              <a:buNone/>
            </a:pPr>
            <a:r>
              <a:rPr lang="de-DE" sz="1400" dirty="0" smtClean="0"/>
              <a:t>Der „TV hinten“ ist angeschaltet, wenn Sie auf dem Display die folgende Ansicht sehen.</a:t>
            </a:r>
          </a:p>
        </p:txBody>
      </p:sp>
      <p:sp>
        <p:nvSpPr>
          <p:cNvPr id="5" name="Textfeld 4"/>
          <p:cNvSpPr txBox="1"/>
          <p:nvPr/>
        </p:nvSpPr>
        <p:spPr>
          <a:xfrm>
            <a:off x="4565650" y="4919969"/>
            <a:ext cx="2474298" cy="280205"/>
          </a:xfrm>
          <a:prstGeom prst="rect">
            <a:avLst/>
          </a:prstGeom>
          <a:noFill/>
        </p:spPr>
        <p:txBody>
          <a:bodyPr wrap="square" rtlCol="0">
            <a:spAutoFit/>
          </a:bodyPr>
          <a:lstStyle/>
          <a:p>
            <a:pPr algn="r"/>
            <a:r>
              <a:rPr lang="de-DE" dirty="0" smtClean="0"/>
              <a:t>Schritt 5 von </a:t>
            </a:r>
            <a:r>
              <a:rPr lang="de-DE" dirty="0" smtClean="0"/>
              <a:t>12</a:t>
            </a:r>
            <a:endParaRPr lang="en-GB" dirty="0"/>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154" y="2396432"/>
            <a:ext cx="1638972" cy="2185296"/>
          </a:xfrm>
          <a:prstGeom prst="rect">
            <a:avLst/>
          </a:prstGeom>
        </p:spPr>
      </p:pic>
      <p:pic>
        <p:nvPicPr>
          <p:cNvPr id="3" name="Grafik 2"/>
          <p:cNvPicPr>
            <a:picLocks noChangeAspect="1"/>
          </p:cNvPicPr>
          <p:nvPr/>
        </p:nvPicPr>
        <p:blipFill rotWithShape="1">
          <a:blip r:embed="rId3"/>
          <a:srcRect l="20519" t="11101" r="18546" b="31116"/>
          <a:stretch/>
        </p:blipFill>
        <p:spPr>
          <a:xfrm>
            <a:off x="3544866" y="2398255"/>
            <a:ext cx="3070212" cy="2183473"/>
          </a:xfrm>
          <a:prstGeom prst="rect">
            <a:avLst/>
          </a:prstGeom>
        </p:spPr>
      </p:pic>
      <p:sp>
        <p:nvSpPr>
          <p:cNvPr id="8" name="Textfeld 7"/>
          <p:cNvSpPr txBox="1"/>
          <p:nvPr/>
        </p:nvSpPr>
        <p:spPr>
          <a:xfrm>
            <a:off x="651252" y="1975509"/>
            <a:ext cx="2134800" cy="369332"/>
          </a:xfrm>
          <a:prstGeom prst="rect">
            <a:avLst/>
          </a:prstGeom>
          <a:noFill/>
        </p:spPr>
        <p:txBody>
          <a:bodyPr wrap="square" rtlCol="0">
            <a:spAutoFit/>
          </a:bodyPr>
          <a:lstStyle/>
          <a:p>
            <a:r>
              <a:rPr lang="de-DE" sz="900" i="1" dirty="0" smtClean="0"/>
              <a:t>Bild 1: Fernbedienung TV hinten,</a:t>
            </a:r>
            <a:br>
              <a:rPr lang="de-DE" sz="900" i="1" dirty="0" smtClean="0"/>
            </a:br>
            <a:r>
              <a:rPr lang="de-DE" sz="900" i="1" dirty="0" smtClean="0"/>
              <a:t>Pfeil zeigt auf den Einschaltknopf</a:t>
            </a:r>
            <a:endParaRPr lang="de-DE" sz="900" i="1" dirty="0"/>
          </a:p>
        </p:txBody>
      </p:sp>
      <p:sp>
        <p:nvSpPr>
          <p:cNvPr id="9" name="Textfeld 8"/>
          <p:cNvSpPr txBox="1"/>
          <p:nvPr/>
        </p:nvSpPr>
        <p:spPr>
          <a:xfrm>
            <a:off x="3544865" y="1975509"/>
            <a:ext cx="3070213" cy="369332"/>
          </a:xfrm>
          <a:prstGeom prst="rect">
            <a:avLst/>
          </a:prstGeom>
          <a:noFill/>
        </p:spPr>
        <p:txBody>
          <a:bodyPr wrap="square" rtlCol="0">
            <a:spAutoFit/>
          </a:bodyPr>
          <a:lstStyle/>
          <a:p>
            <a:r>
              <a:rPr lang="de-DE" sz="900" i="1" dirty="0" smtClean="0"/>
              <a:t>Bild 2: TV hinten gegenüber des Dozierenden Schreibtischs im eingeschalteten Zustand</a:t>
            </a:r>
            <a:endParaRPr lang="de-DE" sz="900" i="1" dirty="0"/>
          </a:p>
        </p:txBody>
      </p:sp>
      <p:sp>
        <p:nvSpPr>
          <p:cNvPr id="10" name="Textfeld 9"/>
          <p:cNvSpPr txBox="1"/>
          <p:nvPr/>
        </p:nvSpPr>
        <p:spPr>
          <a:xfrm>
            <a:off x="593058" y="4685930"/>
            <a:ext cx="6022019" cy="587981"/>
          </a:xfrm>
          <a:prstGeom prst="rect">
            <a:avLst/>
          </a:prstGeom>
          <a:noFill/>
        </p:spPr>
        <p:txBody>
          <a:bodyPr wrap="square" rtlCol="0">
            <a:spAutoFit/>
          </a:bodyPr>
          <a:lstStyle/>
          <a:p>
            <a:r>
              <a:rPr lang="de-DE" sz="1000" b="1" dirty="0" smtClean="0">
                <a:solidFill>
                  <a:srgbClr val="FF0000"/>
                </a:solidFill>
              </a:rPr>
              <a:t>Sollte sich der „TV hinten“ nicht einschalten lassen, können Sie den Unterricht trotzdem durchführen. Die Videos Ihrer Online-Teilnehmenden können Sie über das große LED-Board anzeigen.</a:t>
            </a:r>
            <a:endParaRPr lang="de-DE" sz="1000" b="1" dirty="0">
              <a:solidFill>
                <a:srgbClr val="FF0000"/>
              </a:solidFill>
            </a:endParaRPr>
          </a:p>
          <a:p>
            <a:endParaRPr lang="de-DE" dirty="0"/>
          </a:p>
        </p:txBody>
      </p:sp>
    </p:spTree>
    <p:extLst>
      <p:ext uri="{BB962C8B-B14F-4D97-AF65-F5344CB8AC3E}">
        <p14:creationId xmlns:p14="http://schemas.microsoft.com/office/powerpoint/2010/main" val="3638294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6. Kamera 1 einschalten</a:t>
            </a:r>
            <a:endParaRPr lang="en-GB" dirty="0"/>
          </a:p>
        </p:txBody>
      </p:sp>
      <p:sp>
        <p:nvSpPr>
          <p:cNvPr id="4" name="Inhaltsplatzhalter 3"/>
          <p:cNvSpPr>
            <a:spLocks noGrp="1"/>
          </p:cNvSpPr>
          <p:nvPr>
            <p:ph idx="13"/>
          </p:nvPr>
        </p:nvSpPr>
        <p:spPr>
          <a:xfrm>
            <a:off x="519728" y="921363"/>
            <a:ext cx="6520220" cy="1250200"/>
          </a:xfrm>
        </p:spPr>
        <p:txBody>
          <a:bodyPr>
            <a:normAutofit fontScale="55000" lnSpcReduction="20000"/>
          </a:bodyPr>
          <a:lstStyle/>
          <a:p>
            <a:pPr marL="0" indent="0">
              <a:buNone/>
            </a:pPr>
            <a:r>
              <a:rPr lang="de-DE" dirty="0" smtClean="0"/>
              <a:t>Kamera 1 befindet sich an der Wand gegenüber </a:t>
            </a:r>
            <a:r>
              <a:rPr lang="de-DE" dirty="0" smtClean="0"/>
              <a:t>des Dozierenden-Schreibtischs </a:t>
            </a:r>
            <a:r>
              <a:rPr lang="de-DE" dirty="0" smtClean="0"/>
              <a:t>über dem „TV Hinten</a:t>
            </a:r>
            <a:r>
              <a:rPr lang="de-DE" dirty="0" smtClean="0"/>
              <a:t>“.</a:t>
            </a:r>
            <a:endParaRPr lang="de-DE" dirty="0" smtClean="0"/>
          </a:p>
          <a:p>
            <a:pPr>
              <a:lnSpc>
                <a:spcPct val="120000"/>
              </a:lnSpc>
            </a:pPr>
            <a:r>
              <a:rPr lang="de-DE" b="1" dirty="0" smtClean="0"/>
              <a:t>Nehmen Sie die Fernbedienung mit der Aufschrift „Kamera 1/Kamera 2 “ und zielen Sie auf die Kamera gegenüber des Dozierenden Schreibtischs.</a:t>
            </a:r>
          </a:p>
          <a:p>
            <a:r>
              <a:rPr lang="de-DE" b="1" dirty="0" smtClean="0"/>
              <a:t>drücken Sie oben auf der Fernbedienung die weiße Taste </a:t>
            </a:r>
            <a:r>
              <a:rPr lang="de-DE" b="1" dirty="0" smtClean="0"/>
              <a:t>1 </a:t>
            </a:r>
            <a:r>
              <a:rPr lang="de-DE" dirty="0"/>
              <a:t>(Bild 1</a:t>
            </a:r>
            <a:r>
              <a:rPr lang="de-DE" dirty="0" smtClean="0"/>
              <a:t>),</a:t>
            </a:r>
            <a:r>
              <a:rPr lang="de-DE" b="1" dirty="0" smtClean="0"/>
              <a:t> </a:t>
            </a:r>
            <a:r>
              <a:rPr lang="de-DE" b="1" dirty="0" smtClean="0"/>
              <a:t>die </a:t>
            </a:r>
            <a:r>
              <a:rPr lang="de-DE" b="1" dirty="0" smtClean="0"/>
              <a:t>daraufhin kurz blinkt</a:t>
            </a:r>
          </a:p>
          <a:p>
            <a:r>
              <a:rPr lang="de-DE" b="1" dirty="0" smtClean="0"/>
              <a:t>drücken Sie nun für 10 Sekunden die </a:t>
            </a:r>
            <a:r>
              <a:rPr lang="de-DE" b="1" dirty="0" smtClean="0"/>
              <a:t>Einschalttaste </a:t>
            </a:r>
            <a:r>
              <a:rPr lang="de-DE" dirty="0" smtClean="0"/>
              <a:t>(Bild 2)</a:t>
            </a:r>
            <a:r>
              <a:rPr lang="de-DE" b="1" dirty="0" smtClean="0"/>
              <a:t>, </a:t>
            </a:r>
            <a:r>
              <a:rPr lang="de-DE" b="1" dirty="0" smtClean="0"/>
              <a:t>die weiße Taste 1 sollte dabei rot blinken</a:t>
            </a:r>
            <a:endParaRPr lang="de-DE" b="1" dirty="0"/>
          </a:p>
          <a:p>
            <a:pPr marL="0" indent="0">
              <a:buNone/>
            </a:pPr>
            <a:r>
              <a:rPr lang="de-DE" dirty="0" smtClean="0"/>
              <a:t>Die Kamera ist eingeschaltet, wenn Sie sehen, dass sie sich in Position gedreht hat und die LEDs grün </a:t>
            </a:r>
            <a:r>
              <a:rPr lang="de-DE" dirty="0" smtClean="0"/>
              <a:t>leuchten (Bild 3).</a:t>
            </a:r>
            <a:endParaRPr lang="de-DE" dirty="0" smtClean="0"/>
          </a:p>
        </p:txBody>
      </p:sp>
      <p:sp>
        <p:nvSpPr>
          <p:cNvPr id="5" name="Textfeld 4"/>
          <p:cNvSpPr txBox="1"/>
          <p:nvPr/>
        </p:nvSpPr>
        <p:spPr>
          <a:xfrm>
            <a:off x="4565650" y="4919969"/>
            <a:ext cx="2474298" cy="280205"/>
          </a:xfrm>
          <a:prstGeom prst="rect">
            <a:avLst/>
          </a:prstGeom>
          <a:noFill/>
        </p:spPr>
        <p:txBody>
          <a:bodyPr wrap="square" rtlCol="0">
            <a:spAutoFit/>
          </a:bodyPr>
          <a:lstStyle/>
          <a:p>
            <a:pPr algn="r"/>
            <a:r>
              <a:rPr lang="de-DE" dirty="0" smtClean="0"/>
              <a:t>Schritt 6 von </a:t>
            </a:r>
            <a:r>
              <a:rPr lang="de-DE" dirty="0" smtClean="0"/>
              <a:t>12</a:t>
            </a:r>
            <a:endParaRPr lang="en-GB" dirty="0"/>
          </a:p>
        </p:txBody>
      </p:sp>
      <p:pic>
        <p:nvPicPr>
          <p:cNvPr id="8" name="Inhaltsplatzhalt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4799" y="2638364"/>
            <a:ext cx="1542820" cy="2057094"/>
          </a:xfrm>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104" y="2635041"/>
            <a:ext cx="1566179" cy="2088240"/>
          </a:xfrm>
          <a:prstGeom prst="rect">
            <a:avLst/>
          </a:prstGeom>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9842" y="2640938"/>
            <a:ext cx="507893" cy="2085989"/>
          </a:xfrm>
          <a:prstGeom prst="rect">
            <a:avLst/>
          </a:prstGeom>
        </p:spPr>
      </p:pic>
      <p:sp>
        <p:nvSpPr>
          <p:cNvPr id="11" name="Textfeld 10"/>
          <p:cNvSpPr txBox="1"/>
          <p:nvPr/>
        </p:nvSpPr>
        <p:spPr>
          <a:xfrm>
            <a:off x="888779" y="2127210"/>
            <a:ext cx="1716635" cy="507831"/>
          </a:xfrm>
          <a:prstGeom prst="rect">
            <a:avLst/>
          </a:prstGeom>
          <a:noFill/>
        </p:spPr>
        <p:txBody>
          <a:bodyPr wrap="square" rtlCol="0">
            <a:spAutoFit/>
          </a:bodyPr>
          <a:lstStyle/>
          <a:p>
            <a:r>
              <a:rPr lang="de-DE" sz="900" i="1" dirty="0" smtClean="0"/>
              <a:t>Bild 1: Fernbedienung Kamera 1 und Kamera 2, Auswahltaste 1 ist markiert</a:t>
            </a:r>
            <a:endParaRPr lang="de-DE" sz="900" i="1" dirty="0"/>
          </a:p>
        </p:txBody>
      </p:sp>
      <p:sp>
        <p:nvSpPr>
          <p:cNvPr id="12" name="Textfeld 11"/>
          <p:cNvSpPr txBox="1"/>
          <p:nvPr/>
        </p:nvSpPr>
        <p:spPr>
          <a:xfrm>
            <a:off x="2605414" y="2127210"/>
            <a:ext cx="1716635" cy="230832"/>
          </a:xfrm>
          <a:prstGeom prst="rect">
            <a:avLst/>
          </a:prstGeom>
          <a:noFill/>
        </p:spPr>
        <p:txBody>
          <a:bodyPr wrap="square" rtlCol="0">
            <a:spAutoFit/>
          </a:bodyPr>
          <a:lstStyle/>
          <a:p>
            <a:r>
              <a:rPr lang="de-DE" sz="900" i="1" dirty="0" smtClean="0"/>
              <a:t>Bild 2: Einschalttaste markiert</a:t>
            </a:r>
            <a:endParaRPr lang="de-DE" sz="900" i="1" dirty="0"/>
          </a:p>
        </p:txBody>
      </p:sp>
      <p:sp>
        <p:nvSpPr>
          <p:cNvPr id="13" name="Textfeld 12"/>
          <p:cNvSpPr txBox="1"/>
          <p:nvPr/>
        </p:nvSpPr>
        <p:spPr>
          <a:xfrm>
            <a:off x="4389875" y="2127210"/>
            <a:ext cx="1716635" cy="369332"/>
          </a:xfrm>
          <a:prstGeom prst="rect">
            <a:avLst/>
          </a:prstGeom>
          <a:noFill/>
        </p:spPr>
        <p:txBody>
          <a:bodyPr wrap="square" rtlCol="0">
            <a:spAutoFit/>
          </a:bodyPr>
          <a:lstStyle/>
          <a:p>
            <a:r>
              <a:rPr lang="de-DE" sz="900" i="1" dirty="0" smtClean="0"/>
              <a:t>Bild 3: Kamera 1 in eingeschalteter Position</a:t>
            </a:r>
            <a:endParaRPr lang="de-DE" sz="900" i="1" dirty="0"/>
          </a:p>
        </p:txBody>
      </p:sp>
    </p:spTree>
    <p:extLst>
      <p:ext uri="{BB962C8B-B14F-4D97-AF65-F5344CB8AC3E}">
        <p14:creationId xmlns:p14="http://schemas.microsoft.com/office/powerpoint/2010/main" val="1544676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7. Kamera 2 einschalten</a:t>
            </a:r>
            <a:endParaRPr lang="en-GB" dirty="0"/>
          </a:p>
        </p:txBody>
      </p:sp>
      <p:pic>
        <p:nvPicPr>
          <p:cNvPr id="6" name="Inhaltsplatzhalt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2536" y="2696957"/>
            <a:ext cx="1571084" cy="2094779"/>
          </a:xfrm>
        </p:spPr>
      </p:pic>
      <p:sp>
        <p:nvSpPr>
          <p:cNvPr id="4" name="Inhaltsplatzhalter 3"/>
          <p:cNvSpPr>
            <a:spLocks noGrp="1"/>
          </p:cNvSpPr>
          <p:nvPr>
            <p:ph idx="13"/>
          </p:nvPr>
        </p:nvSpPr>
        <p:spPr>
          <a:xfrm>
            <a:off x="519728" y="921363"/>
            <a:ext cx="6520220" cy="1244139"/>
          </a:xfrm>
        </p:spPr>
        <p:txBody>
          <a:bodyPr>
            <a:normAutofit fontScale="62500" lnSpcReduction="20000"/>
          </a:bodyPr>
          <a:lstStyle/>
          <a:p>
            <a:pPr marL="0" indent="0">
              <a:buNone/>
            </a:pPr>
            <a:r>
              <a:rPr lang="de-DE" dirty="0" smtClean="0"/>
              <a:t>Kamera 2 befindet sich hinter dem Dozierenden Schreibtisch über dem großen LED-Board</a:t>
            </a:r>
          </a:p>
          <a:p>
            <a:pPr>
              <a:lnSpc>
                <a:spcPct val="120000"/>
              </a:lnSpc>
            </a:pPr>
            <a:r>
              <a:rPr lang="de-DE" b="1" dirty="0"/>
              <a:t>Nehmen Sie die Fernbedienung mit der Aufschrift „Kamera 1/Kamera 2 “ und zielen Sie auf die Kamera gegenüber des Dozierenden Schreibtischs.</a:t>
            </a:r>
          </a:p>
          <a:p>
            <a:r>
              <a:rPr lang="de-DE" b="1" dirty="0"/>
              <a:t>drücken Sie oben auf der Fernbedienung die weiße Taste 1, die daraufhin kurz blinkt</a:t>
            </a:r>
          </a:p>
          <a:p>
            <a:r>
              <a:rPr lang="de-DE" b="1" dirty="0"/>
              <a:t>drücken Sie nun für 10 Sekunden die Einschalttaste, die weiße Taste 1 sollte dabei rot blinken</a:t>
            </a:r>
          </a:p>
          <a:p>
            <a:pPr marL="0" indent="0">
              <a:buNone/>
            </a:pPr>
            <a:r>
              <a:rPr lang="de-DE" dirty="0" smtClean="0"/>
              <a:t>Die Kamera ist eingeschaltet, wenn Sie sehen, dass sie sich in Position gedreht hat und die LEDs grün leuchten.</a:t>
            </a:r>
          </a:p>
        </p:txBody>
      </p:sp>
      <p:sp>
        <p:nvSpPr>
          <p:cNvPr id="5" name="Textfeld 4"/>
          <p:cNvSpPr txBox="1"/>
          <p:nvPr/>
        </p:nvSpPr>
        <p:spPr>
          <a:xfrm>
            <a:off x="4565650" y="4919969"/>
            <a:ext cx="2474298" cy="280205"/>
          </a:xfrm>
          <a:prstGeom prst="rect">
            <a:avLst/>
          </a:prstGeom>
          <a:noFill/>
        </p:spPr>
        <p:txBody>
          <a:bodyPr wrap="square" rtlCol="0">
            <a:spAutoFit/>
          </a:bodyPr>
          <a:lstStyle/>
          <a:p>
            <a:pPr algn="r"/>
            <a:r>
              <a:rPr lang="de-DE" dirty="0" smtClean="0"/>
              <a:t>Schritt 7 von </a:t>
            </a:r>
            <a:r>
              <a:rPr lang="de-DE" dirty="0" smtClean="0"/>
              <a:t>12</a:t>
            </a:r>
            <a:endParaRPr lang="en-GB" dirty="0"/>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1009" y="2683730"/>
            <a:ext cx="1574366" cy="2099155"/>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3099" y="2696957"/>
            <a:ext cx="507893" cy="2085989"/>
          </a:xfrm>
          <a:prstGeom prst="rect">
            <a:avLst/>
          </a:prstGeom>
        </p:spPr>
      </p:pic>
      <p:sp>
        <p:nvSpPr>
          <p:cNvPr id="9" name="Textfeld 8"/>
          <p:cNvSpPr txBox="1"/>
          <p:nvPr/>
        </p:nvSpPr>
        <p:spPr>
          <a:xfrm>
            <a:off x="888779" y="2177314"/>
            <a:ext cx="1716635" cy="507831"/>
          </a:xfrm>
          <a:prstGeom prst="rect">
            <a:avLst/>
          </a:prstGeom>
          <a:noFill/>
        </p:spPr>
        <p:txBody>
          <a:bodyPr wrap="square" rtlCol="0">
            <a:spAutoFit/>
          </a:bodyPr>
          <a:lstStyle/>
          <a:p>
            <a:r>
              <a:rPr lang="de-DE" sz="900" i="1" dirty="0" smtClean="0"/>
              <a:t>Bild 1: Fernbedienung Kamera 1 und Kamera 2, Auswahltaste 2 ist markiert</a:t>
            </a:r>
            <a:endParaRPr lang="de-DE" sz="900" i="1" dirty="0"/>
          </a:p>
        </p:txBody>
      </p:sp>
      <p:sp>
        <p:nvSpPr>
          <p:cNvPr id="11" name="Textfeld 10"/>
          <p:cNvSpPr txBox="1"/>
          <p:nvPr/>
        </p:nvSpPr>
        <p:spPr>
          <a:xfrm>
            <a:off x="2605414" y="2177314"/>
            <a:ext cx="1716635" cy="230832"/>
          </a:xfrm>
          <a:prstGeom prst="rect">
            <a:avLst/>
          </a:prstGeom>
          <a:noFill/>
        </p:spPr>
        <p:txBody>
          <a:bodyPr wrap="square" rtlCol="0">
            <a:spAutoFit/>
          </a:bodyPr>
          <a:lstStyle/>
          <a:p>
            <a:r>
              <a:rPr lang="de-DE" sz="900" i="1" dirty="0" smtClean="0"/>
              <a:t>Bild 2: Einschalttaste markiert</a:t>
            </a:r>
            <a:endParaRPr lang="de-DE" sz="900" i="1" dirty="0"/>
          </a:p>
        </p:txBody>
      </p:sp>
      <p:sp>
        <p:nvSpPr>
          <p:cNvPr id="12" name="Textfeld 11"/>
          <p:cNvSpPr txBox="1"/>
          <p:nvPr/>
        </p:nvSpPr>
        <p:spPr>
          <a:xfrm>
            <a:off x="4389875" y="2177314"/>
            <a:ext cx="1716635" cy="369332"/>
          </a:xfrm>
          <a:prstGeom prst="rect">
            <a:avLst/>
          </a:prstGeom>
          <a:noFill/>
        </p:spPr>
        <p:txBody>
          <a:bodyPr wrap="square" rtlCol="0">
            <a:spAutoFit/>
          </a:bodyPr>
          <a:lstStyle/>
          <a:p>
            <a:r>
              <a:rPr lang="de-DE" sz="900" i="1" dirty="0" smtClean="0"/>
              <a:t>Bild 3: Kamera 2 in eingeschalteter Position</a:t>
            </a:r>
            <a:endParaRPr lang="de-DE" sz="900" i="1" dirty="0"/>
          </a:p>
        </p:txBody>
      </p:sp>
    </p:spTree>
    <p:extLst>
      <p:ext uri="{BB962C8B-B14F-4D97-AF65-F5344CB8AC3E}">
        <p14:creationId xmlns:p14="http://schemas.microsoft.com/office/powerpoint/2010/main" val="741258076"/>
      </p:ext>
    </p:extLst>
  </p:cSld>
  <p:clrMapOvr>
    <a:masterClrMapping/>
  </p:clrMapOvr>
</p:sld>
</file>

<file path=ppt/theme/theme1.xml><?xml version="1.0" encoding="utf-8"?>
<a:theme xmlns:a="http://schemas.openxmlformats.org/drawingml/2006/main" name="Anleitung Papi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951</Words>
  <Application>Microsoft Office PowerPoint</Application>
  <PresentationFormat>Benutzerdefiniert</PresentationFormat>
  <Paragraphs>88</Paragraphs>
  <Slides>15</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15</vt:i4>
      </vt:variant>
    </vt:vector>
  </HeadingPairs>
  <TitlesOfParts>
    <vt:vector size="19" baseType="lpstr">
      <vt:lpstr>Arial</vt:lpstr>
      <vt:lpstr>Calibri</vt:lpstr>
      <vt:lpstr>Calibri Light</vt:lpstr>
      <vt:lpstr>Anleitung Papier</vt:lpstr>
      <vt:lpstr>In 12 Schritten</vt:lpstr>
      <vt:lpstr>1. Teil: Alle Geräte einschalten Zunächst müssen alle Geräte, die für den Hybridunterricht notwendig sind, angeschaltet werden!  2. Teil Kameras und Soundbar mit Webex verbinden Im zweiten Teil müssen die Kameras und die Soundbar in Webex ausgewählt werden.</vt:lpstr>
      <vt:lpstr>1. Computer einschalten</vt:lpstr>
      <vt:lpstr>2. Großes LED-Board einschalten</vt:lpstr>
      <vt:lpstr>3. Überprüfen: zeigt das große LED-Board das       selbe Bild wie der Computerbildschirm?</vt:lpstr>
      <vt:lpstr>4. Soundbar einschalten</vt:lpstr>
      <vt:lpstr>5. „TV hinten“ einschalten</vt:lpstr>
      <vt:lpstr>6. Kamera 1 einschalten</vt:lpstr>
      <vt:lpstr>7. Kamera 2 einschalten</vt:lpstr>
      <vt:lpstr>8. In Webex einloggen</vt:lpstr>
      <vt:lpstr>9. Das Webex-Meeting starten</vt:lpstr>
      <vt:lpstr>10. den Lautsprecher wählen</vt:lpstr>
      <vt:lpstr>11. Die Kameraperspektive einstellen (1)</vt:lpstr>
      <vt:lpstr>11. Die Kameraperspektive einstellen (2)</vt:lpstr>
      <vt:lpstr>12. Das Webex-Meeting starten</vt:lpstr>
    </vt:vector>
  </TitlesOfParts>
  <Company>Münchner Volkshochschule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Hoffmann, Birgit</dc:creator>
  <cp:lastModifiedBy>Hoffmann, Birgit</cp:lastModifiedBy>
  <cp:revision>68</cp:revision>
  <cp:lastPrinted>2023-08-04T13:13:14Z</cp:lastPrinted>
  <dcterms:created xsi:type="dcterms:W3CDTF">2023-03-07T12:24:44Z</dcterms:created>
  <dcterms:modified xsi:type="dcterms:W3CDTF">2023-08-04T13:15:06Z</dcterms:modified>
</cp:coreProperties>
</file>